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Familjen Grotesk Medium"/>
      <p:regular r:id="rId16"/>
      <p:bold r:id="rId17"/>
      <p:italic r:id="rId18"/>
      <p:boldItalic r:id="rId19"/>
    </p:embeddedFont>
    <p:embeddedFont>
      <p:font typeface="Spectral ExtraLight"/>
      <p:regular r:id="rId20"/>
      <p:bold r:id="rId21"/>
      <p:italic r:id="rId22"/>
      <p:boldItalic r:id="rId23"/>
    </p:embeddedFont>
    <p:embeddedFont>
      <p:font typeface="Roboto"/>
      <p:regular r:id="rId24"/>
      <p:bold r:id="rId25"/>
      <p:italic r:id="rId26"/>
      <p:boldItalic r:id="rId27"/>
    </p:embeddedFont>
    <p:embeddedFont>
      <p:font typeface="Familjen Grotesk"/>
      <p:regular r:id="rId28"/>
      <p:bold r:id="rId29"/>
      <p:italic r:id="rId30"/>
      <p:boldItalic r:id="rId31"/>
    </p:embeddedFont>
    <p:embeddedFont>
      <p:font typeface="Spectral"/>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FamiljenGrotesk-boldItalic.fntdata"/><Relationship Id="rId30" Type="http://schemas.openxmlformats.org/officeDocument/2006/relationships/font" Target="fonts/FamiljenGrotesk-italic.fntdata"/><Relationship Id="rId33" Type="http://schemas.openxmlformats.org/officeDocument/2006/relationships/font" Target="fonts/Spectral-bold.fntdata"/><Relationship Id="rId32" Type="http://schemas.openxmlformats.org/officeDocument/2006/relationships/font" Target="fonts/Spectral-regular.fntdata"/><Relationship Id="rId35" Type="http://schemas.openxmlformats.org/officeDocument/2006/relationships/font" Target="fonts/Spectral-boldItalic.fntdata"/><Relationship Id="rId34" Type="http://schemas.openxmlformats.org/officeDocument/2006/relationships/font" Target="fonts/Spectral-italic.fntdata"/><Relationship Id="rId20" Type="http://schemas.openxmlformats.org/officeDocument/2006/relationships/font" Target="fonts/SpectralExtraLight-regular.fntdata"/><Relationship Id="rId22" Type="http://schemas.openxmlformats.org/officeDocument/2006/relationships/font" Target="fonts/SpectralExtraLight-italic.fntdata"/><Relationship Id="rId21" Type="http://schemas.openxmlformats.org/officeDocument/2006/relationships/font" Target="fonts/SpectralExtraLight-bold.fntdata"/><Relationship Id="rId24" Type="http://schemas.openxmlformats.org/officeDocument/2006/relationships/font" Target="fonts/Roboto-regular.fntdata"/><Relationship Id="rId23" Type="http://schemas.openxmlformats.org/officeDocument/2006/relationships/font" Target="fonts/SpectralExtraLight-boldItalic.fntdata"/><Relationship Id="rId26" Type="http://schemas.openxmlformats.org/officeDocument/2006/relationships/font" Target="fonts/Roboto-italic.fntdata"/><Relationship Id="rId25" Type="http://schemas.openxmlformats.org/officeDocument/2006/relationships/font" Target="fonts/Roboto-bold.fntdata"/><Relationship Id="rId28" Type="http://schemas.openxmlformats.org/officeDocument/2006/relationships/font" Target="fonts/FamiljenGrotesk-regular.fntdata"/><Relationship Id="rId27" Type="http://schemas.openxmlformats.org/officeDocument/2006/relationships/font" Target="fonts/Roboto-boldItalic.fntdata"/><Relationship Id="rId29" Type="http://schemas.openxmlformats.org/officeDocument/2006/relationships/font" Target="fonts/FamiljenGrotesk-bold.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FamiljenGroteskMedium-bold.fntdata"/><Relationship Id="rId16" Type="http://schemas.openxmlformats.org/officeDocument/2006/relationships/font" Target="fonts/FamiljenGroteskMedium-regular.fntdata"/><Relationship Id="rId19" Type="http://schemas.openxmlformats.org/officeDocument/2006/relationships/font" Target="fonts/FamiljenGroteskMedium-boldItalic.fntdata"/><Relationship Id="rId18" Type="http://schemas.openxmlformats.org/officeDocument/2006/relationships/font" Target="fonts/FamiljenGroteskMedium-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474283459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347428345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34742834595_0_5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34742834595_0_5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34742834595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3474283459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347465294b8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347465294b8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g347465294b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347465294b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34742834595_0_1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34742834595_0_1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33e58c5ebe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33e58c5ebe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g347465294b8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0" name="Google Shape;610;g347465294b8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347465294b8_0_6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347465294b8_0_6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3479565f01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3479565f01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4">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spcBef>
                <a:spcPts val="0"/>
              </a:spcBef>
              <a:spcAft>
                <a:spcPts val="0"/>
              </a:spcAft>
              <a:buSzPts val="2800"/>
              <a:buNone/>
              <a:defRPr sz="2800"/>
            </a:lvl1pPr>
            <a:lvl2pPr lvl="1" algn="ctr">
              <a:spcBef>
                <a:spcPts val="0"/>
              </a:spcBef>
              <a:spcAft>
                <a:spcPts val="0"/>
              </a:spcAft>
              <a:buSzPts val="2800"/>
              <a:buNone/>
              <a:defRPr sz="2800"/>
            </a:lvl2pPr>
            <a:lvl3pPr lvl="2" algn="ctr">
              <a:spcBef>
                <a:spcPts val="0"/>
              </a:spcBef>
              <a:spcAft>
                <a:spcPts val="0"/>
              </a:spcAft>
              <a:buSzPts val="2800"/>
              <a:buNone/>
              <a:defRPr sz="2800"/>
            </a:lvl3pPr>
            <a:lvl4pPr lvl="3" algn="ctr">
              <a:spcBef>
                <a:spcPts val="0"/>
              </a:spcBef>
              <a:spcAft>
                <a:spcPts val="0"/>
              </a:spcAft>
              <a:buSzPts val="2800"/>
              <a:buNone/>
              <a:defRPr sz="2800"/>
            </a:lvl4pPr>
            <a:lvl5pPr lvl="4" algn="ctr">
              <a:spcBef>
                <a:spcPts val="0"/>
              </a:spcBef>
              <a:spcAft>
                <a:spcPts val="0"/>
              </a:spcAft>
              <a:buSzPts val="2800"/>
              <a:buNone/>
              <a:defRPr sz="2800"/>
            </a:lvl5pPr>
            <a:lvl6pPr lvl="5" algn="ctr">
              <a:spcBef>
                <a:spcPts val="0"/>
              </a:spcBef>
              <a:spcAft>
                <a:spcPts val="0"/>
              </a:spcAft>
              <a:buSzPts val="2800"/>
              <a:buNone/>
              <a:defRPr sz="2800"/>
            </a:lvl6pPr>
            <a:lvl7pPr lvl="6" algn="ctr">
              <a:spcBef>
                <a:spcPts val="0"/>
              </a:spcBef>
              <a:spcAft>
                <a:spcPts val="0"/>
              </a:spcAft>
              <a:buSzPts val="2800"/>
              <a:buNone/>
              <a:defRPr sz="2800"/>
            </a:lvl7pPr>
            <a:lvl8pPr lvl="7" algn="ctr">
              <a:spcBef>
                <a:spcPts val="0"/>
              </a:spcBef>
              <a:spcAft>
                <a:spcPts val="0"/>
              </a:spcAft>
              <a:buSzPts val="2800"/>
              <a:buNone/>
              <a:defRPr sz="2800"/>
            </a:lvl8pPr>
            <a:lvl9pPr lvl="8" algn="ctr">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_1">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298450" lvl="0" marL="457200" algn="ctr">
              <a:spcBef>
                <a:spcPts val="0"/>
              </a:spcBef>
              <a:spcAft>
                <a:spcPts val="0"/>
              </a:spcAft>
              <a:buSzPts val="1100"/>
              <a:buChar char="●"/>
              <a:defRPr/>
            </a:lvl1pPr>
            <a:lvl2pPr indent="-298450" lvl="1" marL="914400" algn="ctr">
              <a:spcBef>
                <a:spcPts val="0"/>
              </a:spcBef>
              <a:spcAft>
                <a:spcPts val="0"/>
              </a:spcAft>
              <a:buSzPts val="1100"/>
              <a:buChar char="○"/>
              <a:defRPr/>
            </a:lvl2pPr>
            <a:lvl3pPr indent="-298450" lvl="2" marL="1371600" algn="ctr">
              <a:spcBef>
                <a:spcPts val="0"/>
              </a:spcBef>
              <a:spcAft>
                <a:spcPts val="0"/>
              </a:spcAft>
              <a:buSzPts val="1100"/>
              <a:buChar char="■"/>
              <a:defRPr/>
            </a:lvl3pPr>
            <a:lvl4pPr indent="-298450" lvl="3" marL="1828800" algn="ctr">
              <a:spcBef>
                <a:spcPts val="0"/>
              </a:spcBef>
              <a:spcAft>
                <a:spcPts val="0"/>
              </a:spcAft>
              <a:buSzPts val="1100"/>
              <a:buChar char="●"/>
              <a:defRPr/>
            </a:lvl4pPr>
            <a:lvl5pPr indent="-298450" lvl="4" marL="2286000" algn="ctr">
              <a:spcBef>
                <a:spcPts val="0"/>
              </a:spcBef>
              <a:spcAft>
                <a:spcPts val="0"/>
              </a:spcAft>
              <a:buSzPts val="1100"/>
              <a:buChar char="○"/>
              <a:defRPr/>
            </a:lvl5pPr>
            <a:lvl6pPr indent="-298450" lvl="5" marL="2743200" algn="ctr">
              <a:spcBef>
                <a:spcPts val="0"/>
              </a:spcBef>
              <a:spcAft>
                <a:spcPts val="0"/>
              </a:spcAft>
              <a:buSzPts val="1100"/>
              <a:buChar char="■"/>
              <a:defRPr/>
            </a:lvl6pPr>
            <a:lvl7pPr indent="-298450" lvl="6" marL="3200400" algn="ctr">
              <a:spcBef>
                <a:spcPts val="0"/>
              </a:spcBef>
              <a:spcAft>
                <a:spcPts val="0"/>
              </a:spcAft>
              <a:buSzPts val="1100"/>
              <a:buChar char="●"/>
              <a:defRPr/>
            </a:lvl7pPr>
            <a:lvl8pPr indent="-298450" lvl="7" marL="3657600" algn="ctr">
              <a:spcBef>
                <a:spcPts val="0"/>
              </a:spcBef>
              <a:spcAft>
                <a:spcPts val="0"/>
              </a:spcAft>
              <a:buSzPts val="1100"/>
              <a:buChar char="○"/>
              <a:defRPr/>
            </a:lvl8pPr>
            <a:lvl9pPr indent="-298450" lvl="8" marL="4114800" algn="ctr">
              <a:spcBef>
                <a:spcPts val="0"/>
              </a:spcBef>
              <a:spcAft>
                <a:spcPts val="0"/>
              </a:spcAft>
              <a:buSzPts val="1100"/>
              <a:buChar char="■"/>
              <a:defRPr/>
            </a:lvl9pPr>
          </a:lstStyle>
          <a:p/>
        </p:txBody>
      </p:sp>
      <p:sp>
        <p:nvSpPr>
          <p:cNvPr id="47" name="Google Shape;47;p11"/>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CUSTOM_7_1">
    <p:spTree>
      <p:nvGrpSpPr>
        <p:cNvPr id="48" name="Shape 48"/>
        <p:cNvGrpSpPr/>
        <p:nvPr/>
      </p:nvGrpSpPr>
      <p:grpSpPr>
        <a:xfrm>
          <a:off x="0" y="0"/>
          <a:ext cx="0" cy="0"/>
          <a:chOff x="0" y="0"/>
          <a:chExt cx="0" cy="0"/>
        </a:xfrm>
      </p:grpSpPr>
      <p:sp>
        <p:nvSpPr>
          <p:cNvPr id="49" name="Google Shape;49;p12"/>
          <p:cNvSpPr txBox="1"/>
          <p:nvPr>
            <p:ph type="title"/>
          </p:nvPr>
        </p:nvSpPr>
        <p:spPr>
          <a:xfrm>
            <a:off x="677325" y="1832775"/>
            <a:ext cx="3217200" cy="14841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50" name="Google Shape;50;p12"/>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1" name="Google Shape;51;p12"/>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2" name="Google Shape;52;p12"/>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3" name="Google Shape;53;p12"/>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4" name="Google Shape;54;p12"/>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5" name="Google Shape;55;p12"/>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56" name="Google Shape;56;p12"/>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CUSTOM_8_1">
    <p:spTree>
      <p:nvGrpSpPr>
        <p:cNvPr id="57" name="Shape 57"/>
        <p:cNvGrpSpPr/>
        <p:nvPr/>
      </p:nvGrpSpPr>
      <p:grpSpPr>
        <a:xfrm>
          <a:off x="0" y="0"/>
          <a:ext cx="0" cy="0"/>
          <a:chOff x="0" y="0"/>
          <a:chExt cx="0" cy="0"/>
        </a:xfrm>
      </p:grpSpPr>
      <p:sp>
        <p:nvSpPr>
          <p:cNvPr id="58" name="Google Shape;58;p1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59" name="Google Shape;59;p13"/>
          <p:cNvSpPr txBox="1"/>
          <p:nvPr>
            <p:ph idx="1" type="body"/>
          </p:nvPr>
        </p:nvSpPr>
        <p:spPr>
          <a:xfrm>
            <a:off x="311700" y="1152475"/>
            <a:ext cx="4473900" cy="34164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0" name="Google Shape;60;p13"/>
          <p:cNvSpPr/>
          <p:nvPr>
            <p:ph idx="2" type="pic"/>
          </p:nvPr>
        </p:nvSpPr>
        <p:spPr>
          <a:xfrm>
            <a:off x="4992024" y="1152775"/>
            <a:ext cx="3840300" cy="3416400"/>
          </a:xfrm>
          <a:prstGeom prst="rect">
            <a:avLst/>
          </a:prstGeom>
          <a:noFill/>
          <a:ln>
            <a:noFill/>
          </a:ln>
        </p:spPr>
      </p:sp>
      <p:sp>
        <p:nvSpPr>
          <p:cNvPr id="61" name="Google Shape;61;p13"/>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CUSTOM_1_3">
    <p:spTree>
      <p:nvGrpSpPr>
        <p:cNvPr id="62" name="Shape 62"/>
        <p:cNvGrpSpPr/>
        <p:nvPr/>
      </p:nvGrpSpPr>
      <p:grpSpPr>
        <a:xfrm>
          <a:off x="0" y="0"/>
          <a:ext cx="0" cy="0"/>
          <a:chOff x="0" y="0"/>
          <a:chExt cx="0" cy="0"/>
        </a:xfrm>
      </p:grpSpPr>
      <p:sp>
        <p:nvSpPr>
          <p:cNvPr id="63" name="Google Shape;63;p14"/>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4" name="Google Shape;64;p14"/>
          <p:cNvSpPr txBox="1"/>
          <p:nvPr>
            <p:ph type="title"/>
          </p:nvPr>
        </p:nvSpPr>
        <p:spPr>
          <a:xfrm>
            <a:off x="483175" y="450025"/>
            <a:ext cx="8184600" cy="758100"/>
          </a:xfrm>
          <a:prstGeom prst="rect">
            <a:avLst/>
          </a:prstGeom>
        </p:spPr>
        <p:txBody>
          <a:bodyPr anchorCtr="0" anchor="ctr"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5" name="Google Shape;65;p14"/>
          <p:cNvSpPr txBox="1"/>
          <p:nvPr>
            <p:ph idx="1" type="body"/>
          </p:nvPr>
        </p:nvSpPr>
        <p:spPr>
          <a:xfrm>
            <a:off x="483150" y="2237788"/>
            <a:ext cx="3619800" cy="23736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6" name="Google Shape;66;p14"/>
          <p:cNvSpPr txBox="1"/>
          <p:nvPr>
            <p:ph idx="2" type="body"/>
          </p:nvPr>
        </p:nvSpPr>
        <p:spPr>
          <a:xfrm>
            <a:off x="5048000" y="2237788"/>
            <a:ext cx="3619800" cy="23736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7" name="Google Shape;67;p14"/>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68" name="Google Shape;68;p14"/>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CUSTOM_2_2">
    <p:spTree>
      <p:nvGrpSpPr>
        <p:cNvPr id="69" name="Shape 69"/>
        <p:cNvGrpSpPr/>
        <p:nvPr/>
      </p:nvGrpSpPr>
      <p:grpSpPr>
        <a:xfrm>
          <a:off x="0" y="0"/>
          <a:ext cx="0" cy="0"/>
          <a:chOff x="0" y="0"/>
          <a:chExt cx="0" cy="0"/>
        </a:xfrm>
      </p:grpSpPr>
      <p:sp>
        <p:nvSpPr>
          <p:cNvPr id="70" name="Google Shape;70;p15"/>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71" name="Google Shape;71;p15"/>
          <p:cNvSpPr txBox="1"/>
          <p:nvPr>
            <p:ph idx="1" type="body"/>
          </p:nvPr>
        </p:nvSpPr>
        <p:spPr>
          <a:xfrm>
            <a:off x="483175" y="2417500"/>
            <a:ext cx="2455500" cy="23736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2" name="Google Shape;72;p15"/>
          <p:cNvSpPr txBox="1"/>
          <p:nvPr>
            <p:ph idx="2" type="body"/>
          </p:nvPr>
        </p:nvSpPr>
        <p:spPr>
          <a:xfrm>
            <a:off x="3347725" y="2417500"/>
            <a:ext cx="2455500" cy="23736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3" name="Google Shape;73;p15"/>
          <p:cNvSpPr txBox="1"/>
          <p:nvPr>
            <p:ph idx="3" type="body"/>
          </p:nvPr>
        </p:nvSpPr>
        <p:spPr>
          <a:xfrm>
            <a:off x="6212275" y="2417500"/>
            <a:ext cx="2455500" cy="23736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4" name="Google Shape;74;p15"/>
          <p:cNvSpPr txBox="1"/>
          <p:nvPr>
            <p:ph type="title"/>
          </p:nvPr>
        </p:nvSpPr>
        <p:spPr>
          <a:xfrm>
            <a:off x="483175" y="450025"/>
            <a:ext cx="8184600" cy="758100"/>
          </a:xfrm>
          <a:prstGeom prst="rect">
            <a:avLst/>
          </a:prstGeom>
        </p:spPr>
        <p:txBody>
          <a:bodyPr anchorCtr="0" anchor="ctr"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Google Shape;75;p15"/>
          <p:cNvSpPr txBox="1"/>
          <p:nvPr>
            <p:ph idx="4"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76" name="Google Shape;76;p15"/>
          <p:cNvSpPr txBox="1"/>
          <p:nvPr>
            <p:ph idx="5"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77" name="Google Shape;77;p15"/>
          <p:cNvSpPr txBox="1"/>
          <p:nvPr>
            <p:ph idx="6"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CUSTOM_3_1">
    <p:spTree>
      <p:nvGrpSpPr>
        <p:cNvPr id="78" name="Shape 78"/>
        <p:cNvGrpSpPr/>
        <p:nvPr/>
      </p:nvGrpSpPr>
      <p:grpSpPr>
        <a:xfrm>
          <a:off x="0" y="0"/>
          <a:ext cx="0" cy="0"/>
          <a:chOff x="0" y="0"/>
          <a:chExt cx="0" cy="0"/>
        </a:xfrm>
      </p:grpSpPr>
      <p:sp>
        <p:nvSpPr>
          <p:cNvPr id="79" name="Google Shape;79;p16"/>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0" name="Google Shape;80;p16"/>
          <p:cNvSpPr txBox="1"/>
          <p:nvPr>
            <p:ph idx="1" type="body"/>
          </p:nvPr>
        </p:nvSpPr>
        <p:spPr>
          <a:xfrm>
            <a:off x="366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81" name="Google Shape;81;p16"/>
          <p:cNvSpPr txBox="1"/>
          <p:nvPr>
            <p:ph idx="2" type="body"/>
          </p:nvPr>
        </p:nvSpPr>
        <p:spPr>
          <a:xfrm>
            <a:off x="4938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82" name="Google Shape;82;p16"/>
          <p:cNvSpPr txBox="1"/>
          <p:nvPr>
            <p:ph idx="3" type="body"/>
          </p:nvPr>
        </p:nvSpPr>
        <p:spPr>
          <a:xfrm>
            <a:off x="366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83" name="Google Shape;83;p16"/>
          <p:cNvSpPr txBox="1"/>
          <p:nvPr>
            <p:ph idx="4" type="body"/>
          </p:nvPr>
        </p:nvSpPr>
        <p:spPr>
          <a:xfrm>
            <a:off x="4938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84" name="Google Shape;84;p16"/>
          <p:cNvSpPr txBox="1"/>
          <p:nvPr>
            <p:ph type="title"/>
          </p:nvPr>
        </p:nvSpPr>
        <p:spPr>
          <a:xfrm>
            <a:off x="366750" y="450025"/>
            <a:ext cx="8184600" cy="758100"/>
          </a:xfrm>
          <a:prstGeom prst="rect">
            <a:avLst/>
          </a:prstGeom>
        </p:spPr>
        <p:txBody>
          <a:bodyPr anchorCtr="0" anchor="ctr"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85" name="Google Shape;85;p16"/>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6" name="Google Shape;86;p16"/>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7" name="Google Shape;87;p16"/>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8" name="Google Shape;88;p16"/>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_ONLY_1_1">
    <p:spTree>
      <p:nvGrpSpPr>
        <p:cNvPr id="89" name="Shape 89"/>
        <p:cNvGrpSpPr/>
        <p:nvPr/>
      </p:nvGrpSpPr>
      <p:grpSpPr>
        <a:xfrm>
          <a:off x="0" y="0"/>
          <a:ext cx="0" cy="0"/>
          <a:chOff x="0" y="0"/>
          <a:chExt cx="0" cy="0"/>
        </a:xfrm>
      </p:grpSpPr>
      <p:sp>
        <p:nvSpPr>
          <p:cNvPr id="90" name="Google Shape;90;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91" name="Google Shape;91;p17"/>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2" name="Google Shape;92;p17"/>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CUSTOM_4_1">
    <p:spTree>
      <p:nvGrpSpPr>
        <p:cNvPr id="93" name="Shape 93"/>
        <p:cNvGrpSpPr/>
        <p:nvPr/>
      </p:nvGrpSpPr>
      <p:grpSpPr>
        <a:xfrm>
          <a:off x="0" y="0"/>
          <a:ext cx="0" cy="0"/>
          <a:chOff x="0" y="0"/>
          <a:chExt cx="0" cy="0"/>
        </a:xfrm>
      </p:grpSpPr>
      <p:sp>
        <p:nvSpPr>
          <p:cNvPr id="94" name="Google Shape;94;p18"/>
          <p:cNvSpPr txBox="1"/>
          <p:nvPr>
            <p:ph idx="1" type="body"/>
          </p:nvPr>
        </p:nvSpPr>
        <p:spPr>
          <a:xfrm>
            <a:off x="311700"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8"/>
          <p:cNvSpPr/>
          <p:nvPr>
            <p:ph idx="2" type="pic"/>
          </p:nvPr>
        </p:nvSpPr>
        <p:spPr>
          <a:xfrm>
            <a:off x="4804825" y="1133300"/>
            <a:ext cx="4027500" cy="2392800"/>
          </a:xfrm>
          <a:prstGeom prst="rect">
            <a:avLst/>
          </a:prstGeom>
          <a:noFill/>
          <a:ln>
            <a:noFill/>
          </a:ln>
        </p:spPr>
      </p:sp>
      <p:sp>
        <p:nvSpPr>
          <p:cNvPr id="96" name="Google Shape;96;p18"/>
          <p:cNvSpPr/>
          <p:nvPr>
            <p:ph idx="3" type="pic"/>
          </p:nvPr>
        </p:nvSpPr>
        <p:spPr>
          <a:xfrm>
            <a:off x="311725" y="1133300"/>
            <a:ext cx="4027500" cy="2392800"/>
          </a:xfrm>
          <a:prstGeom prst="rect">
            <a:avLst/>
          </a:prstGeom>
          <a:noFill/>
          <a:ln>
            <a:noFill/>
          </a:ln>
        </p:spPr>
      </p:sp>
      <p:sp>
        <p:nvSpPr>
          <p:cNvPr id="97" name="Google Shape;97;p18"/>
          <p:cNvSpPr txBox="1"/>
          <p:nvPr>
            <p:ph idx="4" type="body"/>
          </p:nvPr>
        </p:nvSpPr>
        <p:spPr>
          <a:xfrm>
            <a:off x="4804825"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8" name="Google Shape;98;p18"/>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99" name="Google Shape;99;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100" name="Google Shape;100;p18"/>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101" name="Google Shape;101;p18"/>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CUSTOM_4_1_1">
    <p:spTree>
      <p:nvGrpSpPr>
        <p:cNvPr id="102" name="Shape 102"/>
        <p:cNvGrpSpPr/>
        <p:nvPr/>
      </p:nvGrpSpPr>
      <p:grpSpPr>
        <a:xfrm>
          <a:off x="0" y="0"/>
          <a:ext cx="0" cy="0"/>
          <a:chOff x="0" y="0"/>
          <a:chExt cx="0" cy="0"/>
        </a:xfrm>
      </p:grpSpPr>
      <p:sp>
        <p:nvSpPr>
          <p:cNvPr id="103" name="Google Shape;103;p19"/>
          <p:cNvSpPr txBox="1"/>
          <p:nvPr>
            <p:ph idx="1" type="body"/>
          </p:nvPr>
        </p:nvSpPr>
        <p:spPr>
          <a:xfrm>
            <a:off x="31170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9"/>
          <p:cNvSpPr/>
          <p:nvPr>
            <p:ph idx="2" type="pic"/>
          </p:nvPr>
        </p:nvSpPr>
        <p:spPr>
          <a:xfrm>
            <a:off x="6205225" y="1128325"/>
            <a:ext cx="2627100" cy="2273100"/>
          </a:xfrm>
          <a:prstGeom prst="rect">
            <a:avLst/>
          </a:prstGeom>
          <a:noFill/>
          <a:ln>
            <a:noFill/>
          </a:ln>
        </p:spPr>
      </p:sp>
      <p:sp>
        <p:nvSpPr>
          <p:cNvPr id="105" name="Google Shape;105;p19"/>
          <p:cNvSpPr/>
          <p:nvPr>
            <p:ph idx="3" type="pic"/>
          </p:nvPr>
        </p:nvSpPr>
        <p:spPr>
          <a:xfrm>
            <a:off x="311725" y="1128325"/>
            <a:ext cx="2627100" cy="2273100"/>
          </a:xfrm>
          <a:prstGeom prst="rect">
            <a:avLst/>
          </a:prstGeom>
          <a:noFill/>
          <a:ln>
            <a:noFill/>
          </a:ln>
        </p:spPr>
      </p:sp>
      <p:sp>
        <p:nvSpPr>
          <p:cNvPr id="106" name="Google Shape;106;p19"/>
          <p:cNvSpPr txBox="1"/>
          <p:nvPr>
            <p:ph idx="4" type="body"/>
          </p:nvPr>
        </p:nvSpPr>
        <p:spPr>
          <a:xfrm>
            <a:off x="6205225"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7" name="Google Shape;107;p19"/>
          <p:cNvSpPr/>
          <p:nvPr>
            <p:ph idx="5" type="pic"/>
          </p:nvPr>
        </p:nvSpPr>
        <p:spPr>
          <a:xfrm>
            <a:off x="3255250" y="1128325"/>
            <a:ext cx="2627100" cy="2273100"/>
          </a:xfrm>
          <a:prstGeom prst="rect">
            <a:avLst/>
          </a:prstGeom>
          <a:noFill/>
          <a:ln>
            <a:noFill/>
          </a:ln>
        </p:spPr>
      </p:sp>
      <p:sp>
        <p:nvSpPr>
          <p:cNvPr id="108" name="Google Shape;108;p19"/>
          <p:cNvSpPr txBox="1"/>
          <p:nvPr>
            <p:ph idx="6" type="body"/>
          </p:nvPr>
        </p:nvSpPr>
        <p:spPr>
          <a:xfrm>
            <a:off x="325525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9" name="Google Shape;109;p19"/>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10" name="Google Shape;110;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111" name="Google Shape;111;p19"/>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112" name="Google Shape;112;p19"/>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113" name="Google Shape;113;p19"/>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CUSTOM_5_1">
    <p:spTree>
      <p:nvGrpSpPr>
        <p:cNvPr id="114" name="Shape 114"/>
        <p:cNvGrpSpPr/>
        <p:nvPr/>
      </p:nvGrpSpPr>
      <p:grpSpPr>
        <a:xfrm>
          <a:off x="0" y="0"/>
          <a:ext cx="0" cy="0"/>
          <a:chOff x="0" y="0"/>
          <a:chExt cx="0" cy="0"/>
        </a:xfrm>
      </p:grpSpPr>
      <p:sp>
        <p:nvSpPr>
          <p:cNvPr id="115" name="Google Shape;115;p20"/>
          <p:cNvSpPr/>
          <p:nvPr>
            <p:ph idx="2" type="pic"/>
          </p:nvPr>
        </p:nvSpPr>
        <p:spPr>
          <a:xfrm>
            <a:off x="311700" y="445025"/>
            <a:ext cx="8520600" cy="4218300"/>
          </a:xfrm>
          <a:prstGeom prst="rect">
            <a:avLst/>
          </a:prstGeom>
          <a:noFill/>
          <a:ln>
            <a:noFill/>
          </a:ln>
        </p:spPr>
      </p:sp>
      <p:sp>
        <p:nvSpPr>
          <p:cNvPr id="116" name="Google Shape;116;p20"/>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CUSTOM_6_1">
    <p:spTree>
      <p:nvGrpSpPr>
        <p:cNvPr id="117" name="Shape 117"/>
        <p:cNvGrpSpPr/>
        <p:nvPr/>
      </p:nvGrpSpPr>
      <p:grpSpPr>
        <a:xfrm>
          <a:off x="0" y="0"/>
          <a:ext cx="0" cy="0"/>
          <a:chOff x="0" y="0"/>
          <a:chExt cx="0" cy="0"/>
        </a:xfrm>
      </p:grpSpPr>
      <p:sp>
        <p:nvSpPr>
          <p:cNvPr id="118" name="Google Shape;118;p21"/>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19" name="Google Shape;119;p21"/>
          <p:cNvSpPr/>
          <p:nvPr>
            <p:ph idx="2" type="pic"/>
          </p:nvPr>
        </p:nvSpPr>
        <p:spPr>
          <a:xfrm>
            <a:off x="3389600" y="118913"/>
            <a:ext cx="1643700" cy="1535100"/>
          </a:xfrm>
          <a:prstGeom prst="rect">
            <a:avLst/>
          </a:prstGeom>
          <a:noFill/>
          <a:ln>
            <a:noFill/>
          </a:ln>
        </p:spPr>
      </p:sp>
      <p:sp>
        <p:nvSpPr>
          <p:cNvPr id="120" name="Google Shape;120;p21"/>
          <p:cNvSpPr/>
          <p:nvPr>
            <p:ph idx="3" type="pic"/>
          </p:nvPr>
        </p:nvSpPr>
        <p:spPr>
          <a:xfrm>
            <a:off x="5195935" y="118913"/>
            <a:ext cx="1643700" cy="1535100"/>
          </a:xfrm>
          <a:prstGeom prst="rect">
            <a:avLst/>
          </a:prstGeom>
          <a:noFill/>
          <a:ln>
            <a:noFill/>
          </a:ln>
        </p:spPr>
      </p:sp>
      <p:sp>
        <p:nvSpPr>
          <p:cNvPr id="121" name="Google Shape;121;p21"/>
          <p:cNvSpPr/>
          <p:nvPr>
            <p:ph idx="4" type="pic"/>
          </p:nvPr>
        </p:nvSpPr>
        <p:spPr>
          <a:xfrm>
            <a:off x="7002270" y="118913"/>
            <a:ext cx="1643700" cy="1535100"/>
          </a:xfrm>
          <a:prstGeom prst="rect">
            <a:avLst/>
          </a:prstGeom>
          <a:noFill/>
          <a:ln>
            <a:noFill/>
          </a:ln>
        </p:spPr>
      </p:sp>
      <p:sp>
        <p:nvSpPr>
          <p:cNvPr id="122" name="Google Shape;122;p21"/>
          <p:cNvSpPr/>
          <p:nvPr>
            <p:ph idx="5" type="pic"/>
          </p:nvPr>
        </p:nvSpPr>
        <p:spPr>
          <a:xfrm>
            <a:off x="3389588" y="1804212"/>
            <a:ext cx="1643700" cy="1535100"/>
          </a:xfrm>
          <a:prstGeom prst="rect">
            <a:avLst/>
          </a:prstGeom>
          <a:noFill/>
          <a:ln>
            <a:noFill/>
          </a:ln>
        </p:spPr>
      </p:sp>
      <p:sp>
        <p:nvSpPr>
          <p:cNvPr id="123" name="Google Shape;123;p21"/>
          <p:cNvSpPr/>
          <p:nvPr>
            <p:ph idx="6" type="pic"/>
          </p:nvPr>
        </p:nvSpPr>
        <p:spPr>
          <a:xfrm>
            <a:off x="5195922" y="1804212"/>
            <a:ext cx="1643700" cy="1535100"/>
          </a:xfrm>
          <a:prstGeom prst="rect">
            <a:avLst/>
          </a:prstGeom>
          <a:noFill/>
          <a:ln>
            <a:noFill/>
          </a:ln>
        </p:spPr>
      </p:sp>
      <p:sp>
        <p:nvSpPr>
          <p:cNvPr id="124" name="Google Shape;124;p21"/>
          <p:cNvSpPr/>
          <p:nvPr>
            <p:ph idx="7" type="pic"/>
          </p:nvPr>
        </p:nvSpPr>
        <p:spPr>
          <a:xfrm>
            <a:off x="7002257" y="1804212"/>
            <a:ext cx="1643700" cy="1535100"/>
          </a:xfrm>
          <a:prstGeom prst="rect">
            <a:avLst/>
          </a:prstGeom>
          <a:noFill/>
          <a:ln>
            <a:noFill/>
          </a:ln>
        </p:spPr>
      </p:sp>
      <p:sp>
        <p:nvSpPr>
          <p:cNvPr id="125" name="Google Shape;125;p21"/>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126" name="Google Shape;126;p21"/>
          <p:cNvSpPr/>
          <p:nvPr>
            <p:ph idx="8" type="pic"/>
          </p:nvPr>
        </p:nvSpPr>
        <p:spPr>
          <a:xfrm>
            <a:off x="3389588" y="3489487"/>
            <a:ext cx="1643700" cy="1535100"/>
          </a:xfrm>
          <a:prstGeom prst="rect">
            <a:avLst/>
          </a:prstGeom>
          <a:noFill/>
          <a:ln>
            <a:noFill/>
          </a:ln>
        </p:spPr>
      </p:sp>
      <p:sp>
        <p:nvSpPr>
          <p:cNvPr id="127" name="Google Shape;127;p21"/>
          <p:cNvSpPr/>
          <p:nvPr>
            <p:ph idx="9" type="pic"/>
          </p:nvPr>
        </p:nvSpPr>
        <p:spPr>
          <a:xfrm>
            <a:off x="5195922" y="3489487"/>
            <a:ext cx="1643700" cy="1535100"/>
          </a:xfrm>
          <a:prstGeom prst="rect">
            <a:avLst/>
          </a:prstGeom>
          <a:noFill/>
          <a:ln>
            <a:noFill/>
          </a:ln>
        </p:spPr>
      </p:sp>
      <p:sp>
        <p:nvSpPr>
          <p:cNvPr id="128" name="Google Shape;128;p21"/>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blank">
  <p:cSld name="BLANK">
    <p:bg>
      <p:bgPr>
        <a:solidFill>
          <a:schemeClr val="lt2"/>
        </a:solidFill>
      </p:bgPr>
    </p:bg>
    <p:spTree>
      <p:nvGrpSpPr>
        <p:cNvPr id="129" name="Shape 129"/>
        <p:cNvGrpSpPr/>
        <p:nvPr/>
      </p:nvGrpSpPr>
      <p:grpSpPr>
        <a:xfrm>
          <a:off x="0" y="0"/>
          <a:ext cx="0" cy="0"/>
          <a:chOff x="0" y="0"/>
          <a:chExt cx="0" cy="0"/>
        </a:xfrm>
      </p:grpSpPr>
      <p:sp>
        <p:nvSpPr>
          <p:cNvPr id="130" name="Google Shape;130;p22"/>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SzPts val="7200"/>
              <a:buNone/>
              <a:defRPr/>
            </a:lvl1pPr>
            <a:lvl2pPr lvl="1">
              <a:lnSpc>
                <a:spcPct val="65000"/>
              </a:lnSpc>
              <a:spcBef>
                <a:spcPts val="0"/>
              </a:spcBef>
              <a:spcAft>
                <a:spcPts val="0"/>
              </a:spcAft>
              <a:buSzPts val="7200"/>
              <a:buNone/>
              <a:defRPr/>
            </a:lvl2pPr>
            <a:lvl3pPr lvl="2">
              <a:lnSpc>
                <a:spcPct val="65000"/>
              </a:lnSpc>
              <a:spcBef>
                <a:spcPts val="0"/>
              </a:spcBef>
              <a:spcAft>
                <a:spcPts val="0"/>
              </a:spcAft>
              <a:buSzPts val="7200"/>
              <a:buNone/>
              <a:defRPr/>
            </a:lvl3pPr>
            <a:lvl4pPr lvl="3">
              <a:lnSpc>
                <a:spcPct val="65000"/>
              </a:lnSpc>
              <a:spcBef>
                <a:spcPts val="0"/>
              </a:spcBef>
              <a:spcAft>
                <a:spcPts val="0"/>
              </a:spcAft>
              <a:buSzPts val="7200"/>
              <a:buNone/>
              <a:defRPr/>
            </a:lvl4pPr>
            <a:lvl5pPr lvl="4">
              <a:lnSpc>
                <a:spcPct val="65000"/>
              </a:lnSpc>
              <a:spcBef>
                <a:spcPts val="0"/>
              </a:spcBef>
              <a:spcAft>
                <a:spcPts val="0"/>
              </a:spcAft>
              <a:buSzPts val="7200"/>
              <a:buNone/>
              <a:defRPr/>
            </a:lvl5pPr>
            <a:lvl6pPr lvl="5">
              <a:lnSpc>
                <a:spcPct val="65000"/>
              </a:lnSpc>
              <a:spcBef>
                <a:spcPts val="0"/>
              </a:spcBef>
              <a:spcAft>
                <a:spcPts val="0"/>
              </a:spcAft>
              <a:buSzPts val="7200"/>
              <a:buNone/>
              <a:defRPr/>
            </a:lvl6pPr>
            <a:lvl7pPr lvl="6">
              <a:lnSpc>
                <a:spcPct val="65000"/>
              </a:lnSpc>
              <a:spcBef>
                <a:spcPts val="0"/>
              </a:spcBef>
              <a:spcAft>
                <a:spcPts val="0"/>
              </a:spcAft>
              <a:buSzPts val="7200"/>
              <a:buNone/>
              <a:defRPr/>
            </a:lvl7pPr>
            <a:lvl8pPr lvl="7">
              <a:lnSpc>
                <a:spcPct val="65000"/>
              </a:lnSpc>
              <a:spcBef>
                <a:spcPts val="0"/>
              </a:spcBef>
              <a:spcAft>
                <a:spcPts val="0"/>
              </a:spcAft>
              <a:buSzPts val="7200"/>
              <a:buNone/>
              <a:defRPr/>
            </a:lvl8pPr>
            <a:lvl9pPr lvl="8">
              <a:lnSpc>
                <a:spcPct val="65000"/>
              </a:lnSpc>
              <a:spcBef>
                <a:spcPts val="0"/>
              </a:spcBef>
              <a:spcAft>
                <a:spcPts val="0"/>
              </a:spcAft>
              <a:buSzPts val="7200"/>
              <a:buNone/>
              <a:defRPr/>
            </a:lvl9pPr>
          </a:lstStyle>
          <a:p/>
        </p:txBody>
      </p:sp>
      <p:sp>
        <p:nvSpPr>
          <p:cNvPr id="131" name="Google Shape;131;p22"/>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r>
              <a:rPr lang="en"/>
              <a:t>p</a:t>
            </a:r>
            <a:r>
              <a:rPr lang="en"/>
              <a:t>g. </a:t>
            </a:r>
            <a:fld id="{00000000-1234-1234-1234-123412341234}" type="slidenum">
              <a:rPr lang="en"/>
              <a:t>‹#›</a:t>
            </a:fld>
            <a:endParaRPr/>
          </a:p>
        </p:txBody>
      </p:sp>
      <p:sp>
        <p:nvSpPr>
          <p:cNvPr id="132" name="Google Shape;132;p22"/>
          <p:cNvSpPr/>
          <p:nvPr>
            <p:ph idx="2" type="pic"/>
          </p:nvPr>
        </p:nvSpPr>
        <p:spPr>
          <a:xfrm>
            <a:off x="-25" y="2917350"/>
            <a:ext cx="2504400" cy="1668300"/>
          </a:xfrm>
          <a:prstGeom prst="rect">
            <a:avLst/>
          </a:prstGeom>
          <a:noFill/>
          <a:ln>
            <a:noFill/>
          </a:ln>
        </p:spPr>
      </p:sp>
      <p:sp>
        <p:nvSpPr>
          <p:cNvPr id="133" name="Google Shape;133;p22"/>
          <p:cNvSpPr/>
          <p:nvPr>
            <p:ph idx="3" type="pic"/>
          </p:nvPr>
        </p:nvSpPr>
        <p:spPr>
          <a:xfrm>
            <a:off x="6057900" y="636250"/>
            <a:ext cx="3086100" cy="2469600"/>
          </a:xfrm>
          <a:prstGeom prst="rect">
            <a:avLst/>
          </a:prstGeom>
          <a:noFill/>
          <a:ln>
            <a:noFill/>
          </a:ln>
        </p:spPr>
      </p:sp>
      <p:sp>
        <p:nvSpPr>
          <p:cNvPr id="134" name="Google Shape;134;p22"/>
          <p:cNvSpPr/>
          <p:nvPr>
            <p:ph idx="4" type="pic"/>
          </p:nvPr>
        </p:nvSpPr>
        <p:spPr>
          <a:xfrm>
            <a:off x="6057900" y="3998050"/>
            <a:ext cx="1145400" cy="1145400"/>
          </a:xfrm>
          <a:prstGeom prst="rect">
            <a:avLst/>
          </a:prstGeom>
          <a:noFill/>
          <a:ln>
            <a:noFill/>
          </a:ln>
        </p:spPr>
      </p:sp>
      <p:sp>
        <p:nvSpPr>
          <p:cNvPr id="135" name="Google Shape;135;p22"/>
          <p:cNvSpPr txBox="1"/>
          <p:nvPr>
            <p:ph idx="5" type="title"/>
          </p:nvPr>
        </p:nvSpPr>
        <p:spPr>
          <a:xfrm>
            <a:off x="1605875" y="1164200"/>
            <a:ext cx="7538100" cy="1462500"/>
          </a:xfrm>
          <a:prstGeom prst="rect">
            <a:avLst/>
          </a:prstGeom>
        </p:spPr>
        <p:txBody>
          <a:bodyPr anchorCtr="0" anchor="t" bIns="91425" lIns="91425" spcFirstLastPara="1" rIns="91425" wrap="square" tIns="91425">
            <a:spAutoFit/>
          </a:bodyPr>
          <a:lstStyle>
            <a:lvl1pPr lvl="0">
              <a:lnSpc>
                <a:spcPct val="65000"/>
              </a:lnSpc>
              <a:spcBef>
                <a:spcPts val="0"/>
              </a:spcBef>
              <a:spcAft>
                <a:spcPts val="0"/>
              </a:spcAft>
              <a:buClr>
                <a:schemeClr val="accent2"/>
              </a:buClr>
              <a:buSzPts val="7200"/>
              <a:buNone/>
              <a:defRPr b="1">
                <a:solidFill>
                  <a:schemeClr val="accent2"/>
                </a:solidFill>
              </a:defRPr>
            </a:lvl1pPr>
            <a:lvl2pPr lvl="1">
              <a:spcBef>
                <a:spcPts val="0"/>
              </a:spcBef>
              <a:spcAft>
                <a:spcPts val="0"/>
              </a:spcAft>
              <a:buClr>
                <a:schemeClr val="accent2"/>
              </a:buClr>
              <a:buSzPts val="7200"/>
              <a:buNone/>
              <a:defRPr>
                <a:solidFill>
                  <a:schemeClr val="accent2"/>
                </a:solidFill>
              </a:defRPr>
            </a:lvl2pPr>
            <a:lvl3pPr lvl="2">
              <a:spcBef>
                <a:spcPts val="0"/>
              </a:spcBef>
              <a:spcAft>
                <a:spcPts val="0"/>
              </a:spcAft>
              <a:buClr>
                <a:schemeClr val="accent2"/>
              </a:buClr>
              <a:buSzPts val="7200"/>
              <a:buNone/>
              <a:defRPr>
                <a:solidFill>
                  <a:schemeClr val="accent2"/>
                </a:solidFill>
              </a:defRPr>
            </a:lvl3pPr>
            <a:lvl4pPr lvl="3">
              <a:spcBef>
                <a:spcPts val="0"/>
              </a:spcBef>
              <a:spcAft>
                <a:spcPts val="0"/>
              </a:spcAft>
              <a:buClr>
                <a:schemeClr val="accent2"/>
              </a:buClr>
              <a:buSzPts val="7200"/>
              <a:buNone/>
              <a:defRPr>
                <a:solidFill>
                  <a:schemeClr val="accent2"/>
                </a:solidFill>
              </a:defRPr>
            </a:lvl4pPr>
            <a:lvl5pPr lvl="4">
              <a:spcBef>
                <a:spcPts val="0"/>
              </a:spcBef>
              <a:spcAft>
                <a:spcPts val="0"/>
              </a:spcAft>
              <a:buClr>
                <a:schemeClr val="accent2"/>
              </a:buClr>
              <a:buSzPts val="7200"/>
              <a:buNone/>
              <a:defRPr>
                <a:solidFill>
                  <a:schemeClr val="accent2"/>
                </a:solidFill>
              </a:defRPr>
            </a:lvl5pPr>
            <a:lvl6pPr lvl="5">
              <a:spcBef>
                <a:spcPts val="0"/>
              </a:spcBef>
              <a:spcAft>
                <a:spcPts val="0"/>
              </a:spcAft>
              <a:buClr>
                <a:schemeClr val="accent2"/>
              </a:buClr>
              <a:buSzPts val="7200"/>
              <a:buNone/>
              <a:defRPr>
                <a:solidFill>
                  <a:schemeClr val="accent2"/>
                </a:solidFill>
              </a:defRPr>
            </a:lvl6pPr>
            <a:lvl7pPr lvl="6">
              <a:spcBef>
                <a:spcPts val="0"/>
              </a:spcBef>
              <a:spcAft>
                <a:spcPts val="0"/>
              </a:spcAft>
              <a:buClr>
                <a:schemeClr val="accent2"/>
              </a:buClr>
              <a:buSzPts val="7200"/>
              <a:buNone/>
              <a:defRPr>
                <a:solidFill>
                  <a:schemeClr val="accent2"/>
                </a:solidFill>
              </a:defRPr>
            </a:lvl7pPr>
            <a:lvl8pPr lvl="7">
              <a:spcBef>
                <a:spcPts val="0"/>
              </a:spcBef>
              <a:spcAft>
                <a:spcPts val="0"/>
              </a:spcAft>
              <a:buClr>
                <a:schemeClr val="accent2"/>
              </a:buClr>
              <a:buSzPts val="7200"/>
              <a:buNone/>
              <a:defRPr>
                <a:solidFill>
                  <a:schemeClr val="accent2"/>
                </a:solidFill>
              </a:defRPr>
            </a:lvl8pPr>
            <a:lvl9pPr lvl="8">
              <a:spcBef>
                <a:spcPts val="0"/>
              </a:spcBef>
              <a:spcAft>
                <a:spcPts val="0"/>
              </a:spcAft>
              <a:buClr>
                <a:schemeClr val="accent2"/>
              </a:buClr>
              <a:buSzPts val="7200"/>
              <a:buNone/>
              <a:defRPr>
                <a:solidFill>
                  <a:schemeClr val="accent2"/>
                </a:solidFill>
              </a:defRPr>
            </a:lvl9pPr>
          </a:lstStyle>
          <a:p/>
        </p:txBody>
      </p:sp>
      <p:sp>
        <p:nvSpPr>
          <p:cNvPr id="136" name="Google Shape;136;p22"/>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137" name="Google Shape;137;p22"/>
          <p:cNvSpPr txBox="1"/>
          <p:nvPr>
            <p:ph idx="6"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r Mission">
  <p:cSld name="CUSTOM">
    <p:bg>
      <p:bgPr>
        <a:solidFill>
          <a:schemeClr val="lt2"/>
        </a:solidFill>
      </p:bgPr>
    </p:bg>
    <p:spTree>
      <p:nvGrpSpPr>
        <p:cNvPr id="138" name="Shape 138"/>
        <p:cNvGrpSpPr/>
        <p:nvPr/>
      </p:nvGrpSpPr>
      <p:grpSpPr>
        <a:xfrm>
          <a:off x="0" y="0"/>
          <a:ext cx="0" cy="0"/>
          <a:chOff x="0" y="0"/>
          <a:chExt cx="0" cy="0"/>
        </a:xfrm>
      </p:grpSpPr>
      <p:sp>
        <p:nvSpPr>
          <p:cNvPr id="139" name="Google Shape;139;p23"/>
          <p:cNvSpPr txBox="1"/>
          <p:nvPr>
            <p:ph idx="1" type="body"/>
          </p:nvPr>
        </p:nvSpPr>
        <p:spPr>
          <a:xfrm>
            <a:off x="1746472" y="1569600"/>
            <a:ext cx="4287000" cy="18537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140" name="Google Shape;140;p23"/>
          <p:cNvSpPr txBox="1"/>
          <p:nvPr>
            <p:ph idx="2"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141" name="Google Shape;141;p23"/>
          <p:cNvSpPr txBox="1"/>
          <p:nvPr>
            <p:ph idx="3"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142" name="Google Shape;142;p23"/>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143" name="Google Shape;143;p23"/>
          <p:cNvSpPr/>
          <p:nvPr>
            <p:ph idx="4" type="pic"/>
          </p:nvPr>
        </p:nvSpPr>
        <p:spPr>
          <a:xfrm>
            <a:off x="-25" y="2896025"/>
            <a:ext cx="1470600" cy="2247600"/>
          </a:xfrm>
          <a:prstGeom prst="rect">
            <a:avLst/>
          </a:prstGeom>
          <a:noFill/>
          <a:ln>
            <a:noFill/>
          </a:ln>
        </p:spPr>
      </p:sp>
      <p:sp>
        <p:nvSpPr>
          <p:cNvPr id="144" name="Google Shape;144;p23"/>
          <p:cNvSpPr/>
          <p:nvPr>
            <p:ph idx="5" type="pic"/>
          </p:nvPr>
        </p:nvSpPr>
        <p:spPr>
          <a:xfrm>
            <a:off x="7037800" y="712950"/>
            <a:ext cx="2106300" cy="2710500"/>
          </a:xfrm>
          <a:prstGeom prst="rect">
            <a:avLst/>
          </a:prstGeom>
          <a:noFill/>
          <a:ln>
            <a:noFill/>
          </a:ln>
        </p:spPr>
      </p:sp>
      <p:sp>
        <p:nvSpPr>
          <p:cNvPr id="145" name="Google Shape;145;p23"/>
          <p:cNvSpPr/>
          <p:nvPr>
            <p:ph idx="6" type="pic"/>
          </p:nvPr>
        </p:nvSpPr>
        <p:spPr>
          <a:xfrm>
            <a:off x="5323300" y="3423300"/>
            <a:ext cx="1714500" cy="1714500"/>
          </a:xfrm>
          <a:prstGeom prst="rect">
            <a:avLst/>
          </a:prstGeom>
          <a:noFill/>
          <a:ln>
            <a:noFill/>
          </a:ln>
        </p:spPr>
      </p:sp>
      <p:sp>
        <p:nvSpPr>
          <p:cNvPr id="146" name="Google Shape;146;p23"/>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600"/>
              <a:buNone/>
              <a:defRPr sz="5600"/>
            </a:lvl2pPr>
            <a:lvl3pPr lvl="2">
              <a:lnSpc>
                <a:spcPct val="65000"/>
              </a:lnSpc>
              <a:spcBef>
                <a:spcPts val="0"/>
              </a:spcBef>
              <a:spcAft>
                <a:spcPts val="0"/>
              </a:spcAft>
              <a:buSzPts val="5600"/>
              <a:buNone/>
              <a:defRPr sz="5600"/>
            </a:lvl3pPr>
            <a:lvl4pPr lvl="3">
              <a:lnSpc>
                <a:spcPct val="65000"/>
              </a:lnSpc>
              <a:spcBef>
                <a:spcPts val="0"/>
              </a:spcBef>
              <a:spcAft>
                <a:spcPts val="0"/>
              </a:spcAft>
              <a:buSzPts val="5600"/>
              <a:buNone/>
              <a:defRPr sz="5600"/>
            </a:lvl4pPr>
            <a:lvl5pPr lvl="4">
              <a:lnSpc>
                <a:spcPct val="65000"/>
              </a:lnSpc>
              <a:spcBef>
                <a:spcPts val="0"/>
              </a:spcBef>
              <a:spcAft>
                <a:spcPts val="0"/>
              </a:spcAft>
              <a:buSzPts val="5600"/>
              <a:buNone/>
              <a:defRPr sz="5600"/>
            </a:lvl5pPr>
            <a:lvl6pPr lvl="5">
              <a:lnSpc>
                <a:spcPct val="65000"/>
              </a:lnSpc>
              <a:spcBef>
                <a:spcPts val="0"/>
              </a:spcBef>
              <a:spcAft>
                <a:spcPts val="0"/>
              </a:spcAft>
              <a:buSzPts val="5600"/>
              <a:buNone/>
              <a:defRPr sz="5600"/>
            </a:lvl6pPr>
            <a:lvl7pPr lvl="6">
              <a:lnSpc>
                <a:spcPct val="65000"/>
              </a:lnSpc>
              <a:spcBef>
                <a:spcPts val="0"/>
              </a:spcBef>
              <a:spcAft>
                <a:spcPts val="0"/>
              </a:spcAft>
              <a:buSzPts val="5600"/>
              <a:buNone/>
              <a:defRPr sz="5600"/>
            </a:lvl7pPr>
            <a:lvl8pPr lvl="7">
              <a:lnSpc>
                <a:spcPct val="65000"/>
              </a:lnSpc>
              <a:spcBef>
                <a:spcPts val="0"/>
              </a:spcBef>
              <a:spcAft>
                <a:spcPts val="0"/>
              </a:spcAft>
              <a:buSzPts val="5600"/>
              <a:buNone/>
              <a:defRPr sz="5600"/>
            </a:lvl8pPr>
            <a:lvl9pPr lvl="8">
              <a:lnSpc>
                <a:spcPct val="65000"/>
              </a:lnSpc>
              <a:spcBef>
                <a:spcPts val="0"/>
              </a:spcBef>
              <a:spcAft>
                <a:spcPts val="0"/>
              </a:spcAft>
              <a:buSzPts val="5600"/>
              <a:buNone/>
              <a:defRPr sz="5600"/>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agenda">
  <p:cSld name="TITLE_1">
    <p:spTree>
      <p:nvGrpSpPr>
        <p:cNvPr id="147" name="Shape 147"/>
        <p:cNvGrpSpPr/>
        <p:nvPr/>
      </p:nvGrpSpPr>
      <p:grpSpPr>
        <a:xfrm>
          <a:off x="0" y="0"/>
          <a:ext cx="0" cy="0"/>
          <a:chOff x="0" y="0"/>
          <a:chExt cx="0" cy="0"/>
        </a:xfrm>
      </p:grpSpPr>
      <p:sp>
        <p:nvSpPr>
          <p:cNvPr id="148" name="Google Shape;148;p24"/>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600"/>
              <a:buNone/>
              <a:defRPr sz="5600">
                <a:solidFill>
                  <a:schemeClr val="accent2"/>
                </a:solidFill>
              </a:defRPr>
            </a:lvl2pPr>
            <a:lvl3pPr lvl="2">
              <a:lnSpc>
                <a:spcPct val="65000"/>
              </a:lnSpc>
              <a:spcBef>
                <a:spcPts val="0"/>
              </a:spcBef>
              <a:spcAft>
                <a:spcPts val="0"/>
              </a:spcAft>
              <a:buClr>
                <a:schemeClr val="accent2"/>
              </a:buClr>
              <a:buSzPts val="5600"/>
              <a:buNone/>
              <a:defRPr sz="5600">
                <a:solidFill>
                  <a:schemeClr val="accent2"/>
                </a:solidFill>
              </a:defRPr>
            </a:lvl3pPr>
            <a:lvl4pPr lvl="3">
              <a:lnSpc>
                <a:spcPct val="65000"/>
              </a:lnSpc>
              <a:spcBef>
                <a:spcPts val="0"/>
              </a:spcBef>
              <a:spcAft>
                <a:spcPts val="0"/>
              </a:spcAft>
              <a:buClr>
                <a:schemeClr val="accent2"/>
              </a:buClr>
              <a:buSzPts val="5600"/>
              <a:buNone/>
              <a:defRPr sz="5600">
                <a:solidFill>
                  <a:schemeClr val="accent2"/>
                </a:solidFill>
              </a:defRPr>
            </a:lvl4pPr>
            <a:lvl5pPr lvl="4">
              <a:lnSpc>
                <a:spcPct val="65000"/>
              </a:lnSpc>
              <a:spcBef>
                <a:spcPts val="0"/>
              </a:spcBef>
              <a:spcAft>
                <a:spcPts val="0"/>
              </a:spcAft>
              <a:buClr>
                <a:schemeClr val="accent2"/>
              </a:buClr>
              <a:buSzPts val="5600"/>
              <a:buNone/>
              <a:defRPr sz="5600">
                <a:solidFill>
                  <a:schemeClr val="accent2"/>
                </a:solidFill>
              </a:defRPr>
            </a:lvl5pPr>
            <a:lvl6pPr lvl="5">
              <a:lnSpc>
                <a:spcPct val="65000"/>
              </a:lnSpc>
              <a:spcBef>
                <a:spcPts val="0"/>
              </a:spcBef>
              <a:spcAft>
                <a:spcPts val="0"/>
              </a:spcAft>
              <a:buClr>
                <a:schemeClr val="accent2"/>
              </a:buClr>
              <a:buSzPts val="5600"/>
              <a:buNone/>
              <a:defRPr sz="5600">
                <a:solidFill>
                  <a:schemeClr val="accent2"/>
                </a:solidFill>
              </a:defRPr>
            </a:lvl6pPr>
            <a:lvl7pPr lvl="6">
              <a:lnSpc>
                <a:spcPct val="65000"/>
              </a:lnSpc>
              <a:spcBef>
                <a:spcPts val="0"/>
              </a:spcBef>
              <a:spcAft>
                <a:spcPts val="0"/>
              </a:spcAft>
              <a:buClr>
                <a:schemeClr val="accent2"/>
              </a:buClr>
              <a:buSzPts val="5600"/>
              <a:buNone/>
              <a:defRPr sz="5600">
                <a:solidFill>
                  <a:schemeClr val="accent2"/>
                </a:solidFill>
              </a:defRPr>
            </a:lvl7pPr>
            <a:lvl8pPr lvl="7">
              <a:lnSpc>
                <a:spcPct val="65000"/>
              </a:lnSpc>
              <a:spcBef>
                <a:spcPts val="0"/>
              </a:spcBef>
              <a:spcAft>
                <a:spcPts val="0"/>
              </a:spcAft>
              <a:buClr>
                <a:schemeClr val="accent2"/>
              </a:buClr>
              <a:buSzPts val="5600"/>
              <a:buNone/>
              <a:defRPr sz="5600">
                <a:solidFill>
                  <a:schemeClr val="accent2"/>
                </a:solidFill>
              </a:defRPr>
            </a:lvl8pPr>
            <a:lvl9pPr lvl="8">
              <a:lnSpc>
                <a:spcPct val="65000"/>
              </a:lnSpc>
              <a:spcBef>
                <a:spcPts val="0"/>
              </a:spcBef>
              <a:spcAft>
                <a:spcPts val="0"/>
              </a:spcAft>
              <a:buClr>
                <a:schemeClr val="accent2"/>
              </a:buClr>
              <a:buSzPts val="5600"/>
              <a:buNone/>
              <a:defRPr sz="5600">
                <a:solidFill>
                  <a:schemeClr val="accent2"/>
                </a:solidFill>
              </a:defRPr>
            </a:lvl9pPr>
          </a:lstStyle>
          <a:p/>
        </p:txBody>
      </p:sp>
      <p:sp>
        <p:nvSpPr>
          <p:cNvPr id="149" name="Google Shape;149;p24"/>
          <p:cNvSpPr txBox="1"/>
          <p:nvPr>
            <p:ph idx="2" type="title"/>
          </p:nvPr>
        </p:nvSpPr>
        <p:spPr>
          <a:xfrm>
            <a:off x="1610975" y="1315350"/>
            <a:ext cx="6482700" cy="3828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3600"/>
              <a:buNone/>
              <a:defRPr sz="3600"/>
            </a:lvl1pPr>
            <a:lvl2pPr lvl="1">
              <a:lnSpc>
                <a:spcPct val="100000"/>
              </a:lnSpc>
              <a:spcBef>
                <a:spcPts val="0"/>
              </a:spcBef>
              <a:spcAft>
                <a:spcPts val="0"/>
              </a:spcAft>
              <a:buSzPts val="3600"/>
              <a:buNone/>
              <a:defRPr sz="3600"/>
            </a:lvl2pPr>
            <a:lvl3pPr lvl="2">
              <a:lnSpc>
                <a:spcPct val="100000"/>
              </a:lnSpc>
              <a:spcBef>
                <a:spcPts val="0"/>
              </a:spcBef>
              <a:spcAft>
                <a:spcPts val="0"/>
              </a:spcAft>
              <a:buSzPts val="3600"/>
              <a:buNone/>
              <a:defRPr sz="3600"/>
            </a:lvl3pPr>
            <a:lvl4pPr lvl="3">
              <a:lnSpc>
                <a:spcPct val="100000"/>
              </a:lnSpc>
              <a:spcBef>
                <a:spcPts val="0"/>
              </a:spcBef>
              <a:spcAft>
                <a:spcPts val="0"/>
              </a:spcAft>
              <a:buSzPts val="3600"/>
              <a:buNone/>
              <a:defRPr sz="3600"/>
            </a:lvl4pPr>
            <a:lvl5pPr lvl="4">
              <a:lnSpc>
                <a:spcPct val="100000"/>
              </a:lnSpc>
              <a:spcBef>
                <a:spcPts val="0"/>
              </a:spcBef>
              <a:spcAft>
                <a:spcPts val="0"/>
              </a:spcAft>
              <a:buSzPts val="3600"/>
              <a:buNone/>
              <a:defRPr sz="3600"/>
            </a:lvl5pPr>
            <a:lvl6pPr lvl="5">
              <a:lnSpc>
                <a:spcPct val="100000"/>
              </a:lnSpc>
              <a:spcBef>
                <a:spcPts val="0"/>
              </a:spcBef>
              <a:spcAft>
                <a:spcPts val="0"/>
              </a:spcAft>
              <a:buSzPts val="3600"/>
              <a:buNone/>
              <a:defRPr sz="3600"/>
            </a:lvl6pPr>
            <a:lvl7pPr lvl="6">
              <a:lnSpc>
                <a:spcPct val="100000"/>
              </a:lnSpc>
              <a:spcBef>
                <a:spcPts val="0"/>
              </a:spcBef>
              <a:spcAft>
                <a:spcPts val="0"/>
              </a:spcAft>
              <a:buSzPts val="3600"/>
              <a:buNone/>
              <a:defRPr sz="3600"/>
            </a:lvl7pPr>
            <a:lvl8pPr lvl="7">
              <a:lnSpc>
                <a:spcPct val="100000"/>
              </a:lnSpc>
              <a:spcBef>
                <a:spcPts val="0"/>
              </a:spcBef>
              <a:spcAft>
                <a:spcPts val="0"/>
              </a:spcAft>
              <a:buSzPts val="3600"/>
              <a:buNone/>
              <a:defRPr sz="3600"/>
            </a:lvl8pPr>
            <a:lvl9pPr lvl="8">
              <a:lnSpc>
                <a:spcPct val="100000"/>
              </a:lnSpc>
              <a:spcBef>
                <a:spcPts val="0"/>
              </a:spcBef>
              <a:spcAft>
                <a:spcPts val="0"/>
              </a:spcAft>
              <a:buSzPts val="3600"/>
              <a:buNone/>
              <a:defRPr sz="3600"/>
            </a:lvl9pPr>
          </a:lstStyle>
          <a:p/>
        </p:txBody>
      </p:sp>
      <p:sp>
        <p:nvSpPr>
          <p:cNvPr id="150" name="Google Shape;150;p24"/>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151" name="Google Shape;151;p24"/>
          <p:cNvSpPr txBox="1"/>
          <p:nvPr>
            <p:ph idx="3"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152" name="Google Shape;152;p24"/>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Tree>
  </p:cSld>
  <p:clrMapOvr>
    <a:masterClrMapping/>
  </p:clrMapOvr>
  <p:extLst>
    <p:ext uri="{DCECCB84-F9BA-43D5-87BE-67443E8EF086}">
      <p15:sldGuideLst>
        <p15:guide id="1" orient="horz" pos="144">
          <p15:clr>
            <a:srgbClr val="FA7B17"/>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view">
  <p:cSld name="CUSTOM_1_1">
    <p:bg>
      <p:bgPr>
        <a:solidFill>
          <a:schemeClr val="lt1"/>
        </a:solidFill>
      </p:bgPr>
    </p:bg>
    <p:spTree>
      <p:nvGrpSpPr>
        <p:cNvPr id="153" name="Shape 153"/>
        <p:cNvGrpSpPr/>
        <p:nvPr/>
      </p:nvGrpSpPr>
      <p:grpSpPr>
        <a:xfrm>
          <a:off x="0" y="0"/>
          <a:ext cx="0" cy="0"/>
          <a:chOff x="0" y="0"/>
          <a:chExt cx="0" cy="0"/>
        </a:xfrm>
      </p:grpSpPr>
      <p:sp>
        <p:nvSpPr>
          <p:cNvPr id="154" name="Google Shape;154;p25"/>
          <p:cNvSpPr txBox="1"/>
          <p:nvPr>
            <p:ph idx="1" type="body"/>
          </p:nvPr>
        </p:nvSpPr>
        <p:spPr>
          <a:xfrm>
            <a:off x="1746475" y="1206375"/>
            <a:ext cx="4122000" cy="25146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155" name="Google Shape;155;p25"/>
          <p:cNvSpPr/>
          <p:nvPr>
            <p:ph idx="2" type="pic"/>
          </p:nvPr>
        </p:nvSpPr>
        <p:spPr>
          <a:xfrm>
            <a:off x="6438900" y="1545300"/>
            <a:ext cx="2705100" cy="3592500"/>
          </a:xfrm>
          <a:prstGeom prst="rect">
            <a:avLst/>
          </a:prstGeom>
          <a:noFill/>
          <a:ln>
            <a:noFill/>
          </a:ln>
        </p:spPr>
      </p:sp>
      <p:sp>
        <p:nvSpPr>
          <p:cNvPr id="156" name="Google Shape;156;p25"/>
          <p:cNvSpPr/>
          <p:nvPr>
            <p:ph idx="3" type="pic"/>
          </p:nvPr>
        </p:nvSpPr>
        <p:spPr>
          <a:xfrm>
            <a:off x="2871750" y="3721100"/>
            <a:ext cx="2899500" cy="1422300"/>
          </a:xfrm>
          <a:prstGeom prst="rect">
            <a:avLst/>
          </a:prstGeom>
          <a:noFill/>
          <a:ln>
            <a:noFill/>
          </a:ln>
        </p:spPr>
      </p:sp>
      <p:sp>
        <p:nvSpPr>
          <p:cNvPr id="157" name="Google Shape;157;p25"/>
          <p:cNvSpPr txBox="1"/>
          <p:nvPr>
            <p:ph idx="4"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158" name="Google Shape;158;p25"/>
          <p:cNvSpPr txBox="1"/>
          <p:nvPr>
            <p:ph idx="5"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159" name="Google Shape;159;p25"/>
          <p:cNvSpPr txBox="1"/>
          <p:nvPr>
            <p:ph type="title"/>
          </p:nvPr>
        </p:nvSpPr>
        <p:spPr>
          <a:xfrm>
            <a:off x="73152" y="335300"/>
            <a:ext cx="88848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600"/>
              <a:buNone/>
              <a:defRPr sz="5600">
                <a:solidFill>
                  <a:schemeClr val="accent2"/>
                </a:solidFill>
              </a:defRPr>
            </a:lvl2pPr>
            <a:lvl3pPr lvl="2">
              <a:lnSpc>
                <a:spcPct val="65000"/>
              </a:lnSpc>
              <a:spcBef>
                <a:spcPts val="0"/>
              </a:spcBef>
              <a:spcAft>
                <a:spcPts val="0"/>
              </a:spcAft>
              <a:buClr>
                <a:schemeClr val="accent2"/>
              </a:buClr>
              <a:buSzPts val="5600"/>
              <a:buNone/>
              <a:defRPr sz="5600">
                <a:solidFill>
                  <a:schemeClr val="accent2"/>
                </a:solidFill>
              </a:defRPr>
            </a:lvl3pPr>
            <a:lvl4pPr lvl="3">
              <a:lnSpc>
                <a:spcPct val="65000"/>
              </a:lnSpc>
              <a:spcBef>
                <a:spcPts val="0"/>
              </a:spcBef>
              <a:spcAft>
                <a:spcPts val="0"/>
              </a:spcAft>
              <a:buClr>
                <a:schemeClr val="accent2"/>
              </a:buClr>
              <a:buSzPts val="5600"/>
              <a:buNone/>
              <a:defRPr sz="5600">
                <a:solidFill>
                  <a:schemeClr val="accent2"/>
                </a:solidFill>
              </a:defRPr>
            </a:lvl4pPr>
            <a:lvl5pPr lvl="4">
              <a:lnSpc>
                <a:spcPct val="65000"/>
              </a:lnSpc>
              <a:spcBef>
                <a:spcPts val="0"/>
              </a:spcBef>
              <a:spcAft>
                <a:spcPts val="0"/>
              </a:spcAft>
              <a:buClr>
                <a:schemeClr val="accent2"/>
              </a:buClr>
              <a:buSzPts val="5600"/>
              <a:buNone/>
              <a:defRPr sz="5600">
                <a:solidFill>
                  <a:schemeClr val="accent2"/>
                </a:solidFill>
              </a:defRPr>
            </a:lvl5pPr>
            <a:lvl6pPr lvl="5">
              <a:lnSpc>
                <a:spcPct val="65000"/>
              </a:lnSpc>
              <a:spcBef>
                <a:spcPts val="0"/>
              </a:spcBef>
              <a:spcAft>
                <a:spcPts val="0"/>
              </a:spcAft>
              <a:buClr>
                <a:schemeClr val="accent2"/>
              </a:buClr>
              <a:buSzPts val="5600"/>
              <a:buNone/>
              <a:defRPr sz="5600">
                <a:solidFill>
                  <a:schemeClr val="accent2"/>
                </a:solidFill>
              </a:defRPr>
            </a:lvl6pPr>
            <a:lvl7pPr lvl="6">
              <a:lnSpc>
                <a:spcPct val="65000"/>
              </a:lnSpc>
              <a:spcBef>
                <a:spcPts val="0"/>
              </a:spcBef>
              <a:spcAft>
                <a:spcPts val="0"/>
              </a:spcAft>
              <a:buClr>
                <a:schemeClr val="accent2"/>
              </a:buClr>
              <a:buSzPts val="5600"/>
              <a:buNone/>
              <a:defRPr sz="5600">
                <a:solidFill>
                  <a:schemeClr val="accent2"/>
                </a:solidFill>
              </a:defRPr>
            </a:lvl7pPr>
            <a:lvl8pPr lvl="7">
              <a:lnSpc>
                <a:spcPct val="65000"/>
              </a:lnSpc>
              <a:spcBef>
                <a:spcPts val="0"/>
              </a:spcBef>
              <a:spcAft>
                <a:spcPts val="0"/>
              </a:spcAft>
              <a:buClr>
                <a:schemeClr val="accent2"/>
              </a:buClr>
              <a:buSzPts val="5600"/>
              <a:buNone/>
              <a:defRPr sz="5600">
                <a:solidFill>
                  <a:schemeClr val="accent2"/>
                </a:solidFill>
              </a:defRPr>
            </a:lvl8pPr>
            <a:lvl9pPr lvl="8">
              <a:lnSpc>
                <a:spcPct val="65000"/>
              </a:lnSpc>
              <a:spcBef>
                <a:spcPts val="0"/>
              </a:spcBef>
              <a:spcAft>
                <a:spcPts val="0"/>
              </a:spcAft>
              <a:buClr>
                <a:schemeClr val="accent2"/>
              </a:buClr>
              <a:buSzPts val="5600"/>
              <a:buNone/>
              <a:defRPr sz="5600">
                <a:solidFill>
                  <a:schemeClr val="accent2"/>
                </a:solidFill>
              </a:defRPr>
            </a:lvl9pPr>
          </a:lstStyle>
          <a:p/>
        </p:txBody>
      </p:sp>
      <p:sp>
        <p:nvSpPr>
          <p:cNvPr id="160" name="Google Shape;160;p25"/>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p:cSld name="TITLE_36">
    <p:bg>
      <p:bgPr>
        <a:solidFill>
          <a:schemeClr val="lt2"/>
        </a:solidFill>
      </p:bgPr>
    </p:bg>
    <p:spTree>
      <p:nvGrpSpPr>
        <p:cNvPr id="161" name="Shape 161"/>
        <p:cNvGrpSpPr/>
        <p:nvPr/>
      </p:nvGrpSpPr>
      <p:grpSpPr>
        <a:xfrm>
          <a:off x="0" y="0"/>
          <a:ext cx="0" cy="0"/>
          <a:chOff x="0" y="0"/>
          <a:chExt cx="0" cy="0"/>
        </a:xfrm>
      </p:grpSpPr>
      <p:sp>
        <p:nvSpPr>
          <p:cNvPr id="162" name="Google Shape;162;p26"/>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Clr>
                <a:schemeClr val="accent2"/>
              </a:buClr>
              <a:buSzPts val="7200"/>
              <a:buNone/>
              <a:defRPr>
                <a:solidFill>
                  <a:schemeClr val="accent2"/>
                </a:solidFill>
              </a:defRPr>
            </a:lvl1pPr>
            <a:lvl2pPr lvl="1">
              <a:lnSpc>
                <a:spcPct val="65000"/>
              </a:lnSpc>
              <a:spcBef>
                <a:spcPts val="0"/>
              </a:spcBef>
              <a:spcAft>
                <a:spcPts val="0"/>
              </a:spcAft>
              <a:buSzPts val="7200"/>
              <a:buNone/>
              <a:defRPr/>
            </a:lvl2pPr>
            <a:lvl3pPr lvl="2">
              <a:lnSpc>
                <a:spcPct val="65000"/>
              </a:lnSpc>
              <a:spcBef>
                <a:spcPts val="0"/>
              </a:spcBef>
              <a:spcAft>
                <a:spcPts val="0"/>
              </a:spcAft>
              <a:buSzPts val="7200"/>
              <a:buNone/>
              <a:defRPr/>
            </a:lvl3pPr>
            <a:lvl4pPr lvl="3">
              <a:lnSpc>
                <a:spcPct val="65000"/>
              </a:lnSpc>
              <a:spcBef>
                <a:spcPts val="0"/>
              </a:spcBef>
              <a:spcAft>
                <a:spcPts val="0"/>
              </a:spcAft>
              <a:buSzPts val="7200"/>
              <a:buNone/>
              <a:defRPr/>
            </a:lvl4pPr>
            <a:lvl5pPr lvl="4">
              <a:lnSpc>
                <a:spcPct val="65000"/>
              </a:lnSpc>
              <a:spcBef>
                <a:spcPts val="0"/>
              </a:spcBef>
              <a:spcAft>
                <a:spcPts val="0"/>
              </a:spcAft>
              <a:buSzPts val="7200"/>
              <a:buNone/>
              <a:defRPr/>
            </a:lvl5pPr>
            <a:lvl6pPr lvl="5">
              <a:lnSpc>
                <a:spcPct val="65000"/>
              </a:lnSpc>
              <a:spcBef>
                <a:spcPts val="0"/>
              </a:spcBef>
              <a:spcAft>
                <a:spcPts val="0"/>
              </a:spcAft>
              <a:buSzPts val="7200"/>
              <a:buNone/>
              <a:defRPr/>
            </a:lvl6pPr>
            <a:lvl7pPr lvl="6">
              <a:lnSpc>
                <a:spcPct val="65000"/>
              </a:lnSpc>
              <a:spcBef>
                <a:spcPts val="0"/>
              </a:spcBef>
              <a:spcAft>
                <a:spcPts val="0"/>
              </a:spcAft>
              <a:buSzPts val="7200"/>
              <a:buNone/>
              <a:defRPr/>
            </a:lvl7pPr>
            <a:lvl8pPr lvl="7">
              <a:lnSpc>
                <a:spcPct val="65000"/>
              </a:lnSpc>
              <a:spcBef>
                <a:spcPts val="0"/>
              </a:spcBef>
              <a:spcAft>
                <a:spcPts val="0"/>
              </a:spcAft>
              <a:buSzPts val="7200"/>
              <a:buNone/>
              <a:defRPr/>
            </a:lvl8pPr>
            <a:lvl9pPr lvl="8">
              <a:lnSpc>
                <a:spcPct val="65000"/>
              </a:lnSpc>
              <a:spcBef>
                <a:spcPts val="0"/>
              </a:spcBef>
              <a:spcAft>
                <a:spcPts val="0"/>
              </a:spcAft>
              <a:buSzPts val="7200"/>
              <a:buNone/>
              <a:defRPr/>
            </a:lvl9pPr>
          </a:lstStyle>
          <a:p/>
        </p:txBody>
      </p:sp>
      <p:sp>
        <p:nvSpPr>
          <p:cNvPr id="163" name="Google Shape;163;p26"/>
          <p:cNvSpPr txBox="1"/>
          <p:nvPr>
            <p:ph idx="2" type="title"/>
          </p:nvPr>
        </p:nvSpPr>
        <p:spPr>
          <a:xfrm>
            <a:off x="1605875" y="1087988"/>
            <a:ext cx="7538100" cy="1462500"/>
          </a:xfrm>
          <a:prstGeom prst="rect">
            <a:avLst/>
          </a:prstGeom>
        </p:spPr>
        <p:txBody>
          <a:bodyPr anchorCtr="0" anchor="t" bIns="91425" lIns="91425" spcFirstLastPara="1" rIns="91425" wrap="square" tIns="91425">
            <a:spAutoFit/>
          </a:bodyPr>
          <a:lstStyle>
            <a:lvl1pPr lvl="0">
              <a:lnSpc>
                <a:spcPct val="65000"/>
              </a:lnSpc>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164" name="Google Shape;164;p26"/>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165" name="Google Shape;165;p26"/>
          <p:cNvSpPr txBox="1"/>
          <p:nvPr>
            <p:ph idx="3"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166" name="Google Shape;166;p26"/>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167" name="Google Shape;167;p26"/>
          <p:cNvSpPr/>
          <p:nvPr>
            <p:ph idx="4" type="pic"/>
          </p:nvPr>
        </p:nvSpPr>
        <p:spPr>
          <a:xfrm>
            <a:off x="7429500" y="3429000"/>
            <a:ext cx="1714500" cy="1714500"/>
          </a:xfrm>
          <a:prstGeom prst="rect">
            <a:avLst/>
          </a:prstGeom>
          <a:noFill/>
          <a:ln>
            <a:noFill/>
          </a:ln>
        </p:spPr>
      </p:sp>
    </p:spTree>
  </p:cSld>
  <p:clrMapOvr>
    <a:masterClrMapping/>
  </p:clrMapOvr>
  <p:extLst>
    <p:ext uri="{DCECCB84-F9BA-43D5-87BE-67443E8EF086}">
      <p15:sldGuideLst>
        <p15:guide id="1" orient="horz" pos="144">
          <p15:clr>
            <a:srgbClr val="FA7B17"/>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siness Overview">
  <p:cSld name="CUSTOM_5">
    <p:spTree>
      <p:nvGrpSpPr>
        <p:cNvPr id="168" name="Shape 168"/>
        <p:cNvGrpSpPr/>
        <p:nvPr/>
      </p:nvGrpSpPr>
      <p:grpSpPr>
        <a:xfrm>
          <a:off x="0" y="0"/>
          <a:ext cx="0" cy="0"/>
          <a:chOff x="0" y="0"/>
          <a:chExt cx="0" cy="0"/>
        </a:xfrm>
      </p:grpSpPr>
      <p:sp>
        <p:nvSpPr>
          <p:cNvPr id="169" name="Google Shape;169;p27"/>
          <p:cNvSpPr/>
          <p:nvPr/>
        </p:nvSpPr>
        <p:spPr>
          <a:xfrm>
            <a:off x="228600" y="3148725"/>
            <a:ext cx="2790000" cy="1794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170" name="Google Shape;170;p27"/>
          <p:cNvSpPr/>
          <p:nvPr/>
        </p:nvSpPr>
        <p:spPr>
          <a:xfrm>
            <a:off x="3170550" y="3148725"/>
            <a:ext cx="2790000" cy="1794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171" name="Google Shape;171;p27"/>
          <p:cNvSpPr/>
          <p:nvPr/>
        </p:nvSpPr>
        <p:spPr>
          <a:xfrm>
            <a:off x="6112500" y="3148725"/>
            <a:ext cx="2790000" cy="1794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172" name="Google Shape;172;p27"/>
          <p:cNvSpPr/>
          <p:nvPr/>
        </p:nvSpPr>
        <p:spPr>
          <a:xfrm>
            <a:off x="6112500" y="1226475"/>
            <a:ext cx="2790000" cy="1794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173" name="Google Shape;173;p27"/>
          <p:cNvSpPr/>
          <p:nvPr/>
        </p:nvSpPr>
        <p:spPr>
          <a:xfrm>
            <a:off x="3170550" y="1226400"/>
            <a:ext cx="2790000" cy="1794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174" name="Google Shape;174;p27"/>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175" name="Google Shape;175;p27"/>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176" name="Google Shape;176;p27"/>
          <p:cNvSpPr txBox="1"/>
          <p:nvPr>
            <p:ph type="title"/>
          </p:nvPr>
        </p:nvSpPr>
        <p:spPr>
          <a:xfrm>
            <a:off x="73152" y="335300"/>
            <a:ext cx="88848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600"/>
              <a:buNone/>
              <a:defRPr sz="5600">
                <a:solidFill>
                  <a:schemeClr val="accent2"/>
                </a:solidFill>
              </a:defRPr>
            </a:lvl2pPr>
            <a:lvl3pPr lvl="2">
              <a:lnSpc>
                <a:spcPct val="65000"/>
              </a:lnSpc>
              <a:spcBef>
                <a:spcPts val="0"/>
              </a:spcBef>
              <a:spcAft>
                <a:spcPts val="0"/>
              </a:spcAft>
              <a:buClr>
                <a:schemeClr val="accent2"/>
              </a:buClr>
              <a:buSzPts val="5600"/>
              <a:buNone/>
              <a:defRPr sz="5600">
                <a:solidFill>
                  <a:schemeClr val="accent2"/>
                </a:solidFill>
              </a:defRPr>
            </a:lvl3pPr>
            <a:lvl4pPr lvl="3">
              <a:lnSpc>
                <a:spcPct val="65000"/>
              </a:lnSpc>
              <a:spcBef>
                <a:spcPts val="0"/>
              </a:spcBef>
              <a:spcAft>
                <a:spcPts val="0"/>
              </a:spcAft>
              <a:buClr>
                <a:schemeClr val="accent2"/>
              </a:buClr>
              <a:buSzPts val="5600"/>
              <a:buNone/>
              <a:defRPr sz="5600">
                <a:solidFill>
                  <a:schemeClr val="accent2"/>
                </a:solidFill>
              </a:defRPr>
            </a:lvl4pPr>
            <a:lvl5pPr lvl="4">
              <a:lnSpc>
                <a:spcPct val="65000"/>
              </a:lnSpc>
              <a:spcBef>
                <a:spcPts val="0"/>
              </a:spcBef>
              <a:spcAft>
                <a:spcPts val="0"/>
              </a:spcAft>
              <a:buClr>
                <a:schemeClr val="accent2"/>
              </a:buClr>
              <a:buSzPts val="5600"/>
              <a:buNone/>
              <a:defRPr sz="5600">
                <a:solidFill>
                  <a:schemeClr val="accent2"/>
                </a:solidFill>
              </a:defRPr>
            </a:lvl5pPr>
            <a:lvl6pPr lvl="5">
              <a:lnSpc>
                <a:spcPct val="65000"/>
              </a:lnSpc>
              <a:spcBef>
                <a:spcPts val="0"/>
              </a:spcBef>
              <a:spcAft>
                <a:spcPts val="0"/>
              </a:spcAft>
              <a:buClr>
                <a:schemeClr val="accent2"/>
              </a:buClr>
              <a:buSzPts val="5600"/>
              <a:buNone/>
              <a:defRPr sz="5600">
                <a:solidFill>
                  <a:schemeClr val="accent2"/>
                </a:solidFill>
              </a:defRPr>
            </a:lvl6pPr>
            <a:lvl7pPr lvl="6">
              <a:lnSpc>
                <a:spcPct val="65000"/>
              </a:lnSpc>
              <a:spcBef>
                <a:spcPts val="0"/>
              </a:spcBef>
              <a:spcAft>
                <a:spcPts val="0"/>
              </a:spcAft>
              <a:buClr>
                <a:schemeClr val="accent2"/>
              </a:buClr>
              <a:buSzPts val="5600"/>
              <a:buNone/>
              <a:defRPr sz="5600">
                <a:solidFill>
                  <a:schemeClr val="accent2"/>
                </a:solidFill>
              </a:defRPr>
            </a:lvl7pPr>
            <a:lvl8pPr lvl="7">
              <a:lnSpc>
                <a:spcPct val="65000"/>
              </a:lnSpc>
              <a:spcBef>
                <a:spcPts val="0"/>
              </a:spcBef>
              <a:spcAft>
                <a:spcPts val="0"/>
              </a:spcAft>
              <a:buClr>
                <a:schemeClr val="accent2"/>
              </a:buClr>
              <a:buSzPts val="5600"/>
              <a:buNone/>
              <a:defRPr sz="5600">
                <a:solidFill>
                  <a:schemeClr val="accent2"/>
                </a:solidFill>
              </a:defRPr>
            </a:lvl8pPr>
            <a:lvl9pPr lvl="8">
              <a:lnSpc>
                <a:spcPct val="65000"/>
              </a:lnSpc>
              <a:spcBef>
                <a:spcPts val="0"/>
              </a:spcBef>
              <a:spcAft>
                <a:spcPts val="0"/>
              </a:spcAft>
              <a:buClr>
                <a:schemeClr val="accent2"/>
              </a:buClr>
              <a:buSzPts val="5600"/>
              <a:buNone/>
              <a:defRPr sz="5600">
                <a:solidFill>
                  <a:schemeClr val="accent2"/>
                </a:solidFill>
              </a:defRPr>
            </a:lvl9pPr>
          </a:lstStyle>
          <a:p/>
        </p:txBody>
      </p:sp>
      <p:sp>
        <p:nvSpPr>
          <p:cNvPr id="177" name="Google Shape;177;p27"/>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178" name="Google Shape;178;p27"/>
          <p:cNvSpPr/>
          <p:nvPr/>
        </p:nvSpPr>
        <p:spPr>
          <a:xfrm>
            <a:off x="228600" y="1226475"/>
            <a:ext cx="2790000" cy="17949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lnSpc>
                <a:spcPct val="80000"/>
              </a:lnSpc>
              <a:spcBef>
                <a:spcPts val="0"/>
              </a:spcBef>
              <a:spcAft>
                <a:spcPts val="0"/>
              </a:spcAft>
              <a:buNone/>
            </a:pPr>
            <a:r>
              <a:t/>
            </a:r>
            <a:endParaRPr sz="3600">
              <a:solidFill>
                <a:schemeClr val="dk1"/>
              </a:solidFill>
              <a:latin typeface="Familjen Grotesk"/>
              <a:ea typeface="Familjen Grotesk"/>
              <a:cs typeface="Familjen Grotesk"/>
              <a:sym typeface="Familjen Grotesk"/>
            </a:endParaRPr>
          </a:p>
        </p:txBody>
      </p:sp>
      <p:sp>
        <p:nvSpPr>
          <p:cNvPr id="179" name="Google Shape;179;p27"/>
          <p:cNvSpPr txBox="1"/>
          <p:nvPr>
            <p:ph idx="3" type="subTitle"/>
          </p:nvPr>
        </p:nvSpPr>
        <p:spPr>
          <a:xfrm>
            <a:off x="228600" y="1226400"/>
            <a:ext cx="2790000" cy="17949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SzPts val="3600"/>
              <a:buNone/>
              <a:defRPr/>
            </a:lvl1pPr>
            <a:lvl2pPr lvl="1" algn="ctr">
              <a:lnSpc>
                <a:spcPct val="80000"/>
              </a:lnSpc>
              <a:spcBef>
                <a:spcPts val="0"/>
              </a:spcBef>
              <a:spcAft>
                <a:spcPts val="0"/>
              </a:spcAft>
              <a:buSzPts val="1400"/>
              <a:buNone/>
              <a:defRPr/>
            </a:lvl2pPr>
            <a:lvl3pPr lvl="2" algn="ctr">
              <a:lnSpc>
                <a:spcPct val="80000"/>
              </a:lnSpc>
              <a:spcBef>
                <a:spcPts val="0"/>
              </a:spcBef>
              <a:spcAft>
                <a:spcPts val="0"/>
              </a:spcAft>
              <a:buSzPts val="1400"/>
              <a:buNone/>
              <a:defRPr/>
            </a:lvl3pPr>
            <a:lvl4pPr lvl="3" algn="ctr">
              <a:lnSpc>
                <a:spcPct val="80000"/>
              </a:lnSpc>
              <a:spcBef>
                <a:spcPts val="0"/>
              </a:spcBef>
              <a:spcAft>
                <a:spcPts val="0"/>
              </a:spcAft>
              <a:buSzPts val="1400"/>
              <a:buNone/>
              <a:defRPr/>
            </a:lvl4pPr>
            <a:lvl5pPr lvl="4" algn="ctr">
              <a:lnSpc>
                <a:spcPct val="80000"/>
              </a:lnSpc>
              <a:spcBef>
                <a:spcPts val="0"/>
              </a:spcBef>
              <a:spcAft>
                <a:spcPts val="0"/>
              </a:spcAft>
              <a:buSzPts val="1400"/>
              <a:buNone/>
              <a:defRPr/>
            </a:lvl5pPr>
            <a:lvl6pPr lvl="5" algn="ctr">
              <a:lnSpc>
                <a:spcPct val="80000"/>
              </a:lnSpc>
              <a:spcBef>
                <a:spcPts val="0"/>
              </a:spcBef>
              <a:spcAft>
                <a:spcPts val="0"/>
              </a:spcAft>
              <a:buSzPts val="1400"/>
              <a:buNone/>
              <a:defRPr/>
            </a:lvl6pPr>
            <a:lvl7pPr lvl="6" algn="ctr">
              <a:lnSpc>
                <a:spcPct val="80000"/>
              </a:lnSpc>
              <a:spcBef>
                <a:spcPts val="0"/>
              </a:spcBef>
              <a:spcAft>
                <a:spcPts val="0"/>
              </a:spcAft>
              <a:buSzPts val="1400"/>
              <a:buNone/>
              <a:defRPr/>
            </a:lvl7pPr>
            <a:lvl8pPr lvl="7" algn="ctr">
              <a:lnSpc>
                <a:spcPct val="80000"/>
              </a:lnSpc>
              <a:spcBef>
                <a:spcPts val="0"/>
              </a:spcBef>
              <a:spcAft>
                <a:spcPts val="0"/>
              </a:spcAft>
              <a:buSzPts val="1400"/>
              <a:buNone/>
              <a:defRPr/>
            </a:lvl8pPr>
            <a:lvl9pPr lvl="8" algn="ctr">
              <a:lnSpc>
                <a:spcPct val="80000"/>
              </a:lnSpc>
              <a:spcBef>
                <a:spcPts val="0"/>
              </a:spcBef>
              <a:spcAft>
                <a:spcPts val="0"/>
              </a:spcAft>
              <a:buSzPts val="1400"/>
              <a:buNone/>
              <a:defRPr/>
            </a:lvl9pPr>
          </a:lstStyle>
          <a:p/>
        </p:txBody>
      </p:sp>
      <p:sp>
        <p:nvSpPr>
          <p:cNvPr id="180" name="Google Shape;180;p27"/>
          <p:cNvSpPr txBox="1"/>
          <p:nvPr>
            <p:ph idx="4" type="subTitle"/>
          </p:nvPr>
        </p:nvSpPr>
        <p:spPr>
          <a:xfrm>
            <a:off x="321279" y="3252025"/>
            <a:ext cx="2605500" cy="735900"/>
          </a:xfrm>
          <a:prstGeom prst="rect">
            <a:avLst/>
          </a:prstGeom>
        </p:spPr>
        <p:txBody>
          <a:bodyPr anchorCtr="0" anchor="ctr" bIns="91425" lIns="91425" spcFirstLastPara="1" rIns="91425" wrap="square" tIns="91425">
            <a:noAutofit/>
          </a:bodyPr>
          <a:lstStyle>
            <a:lvl1pPr lvl="0">
              <a:lnSpc>
                <a:spcPct val="80000"/>
              </a:lnSpc>
              <a:spcBef>
                <a:spcPts val="0"/>
              </a:spcBef>
              <a:spcAft>
                <a:spcPts val="0"/>
              </a:spcAft>
              <a:buSzPts val="1800"/>
              <a:buNone/>
              <a:defRPr b="1" sz="1800"/>
            </a:lvl1pPr>
            <a:lvl2pPr lvl="1">
              <a:lnSpc>
                <a:spcPct val="80000"/>
              </a:lnSpc>
              <a:spcBef>
                <a:spcPts val="0"/>
              </a:spcBef>
              <a:spcAft>
                <a:spcPts val="0"/>
              </a:spcAft>
              <a:buSzPts val="1400"/>
              <a:buNone/>
              <a:defRPr/>
            </a:lvl2pPr>
            <a:lvl3pPr lvl="2">
              <a:lnSpc>
                <a:spcPct val="80000"/>
              </a:lnSpc>
              <a:spcBef>
                <a:spcPts val="0"/>
              </a:spcBef>
              <a:spcAft>
                <a:spcPts val="0"/>
              </a:spcAft>
              <a:buSzPts val="1400"/>
              <a:buNone/>
              <a:defRPr/>
            </a:lvl3pPr>
            <a:lvl4pPr lvl="3">
              <a:lnSpc>
                <a:spcPct val="80000"/>
              </a:lnSpc>
              <a:spcBef>
                <a:spcPts val="0"/>
              </a:spcBef>
              <a:spcAft>
                <a:spcPts val="0"/>
              </a:spcAft>
              <a:buSzPts val="1400"/>
              <a:buNone/>
              <a:defRPr/>
            </a:lvl4pPr>
            <a:lvl5pPr lvl="4">
              <a:lnSpc>
                <a:spcPct val="80000"/>
              </a:lnSpc>
              <a:spcBef>
                <a:spcPts val="0"/>
              </a:spcBef>
              <a:spcAft>
                <a:spcPts val="0"/>
              </a:spcAft>
              <a:buSzPts val="1400"/>
              <a:buNone/>
              <a:defRPr/>
            </a:lvl5pPr>
            <a:lvl6pPr lvl="5">
              <a:lnSpc>
                <a:spcPct val="80000"/>
              </a:lnSpc>
              <a:spcBef>
                <a:spcPts val="0"/>
              </a:spcBef>
              <a:spcAft>
                <a:spcPts val="0"/>
              </a:spcAft>
              <a:buSzPts val="1400"/>
              <a:buNone/>
              <a:defRPr/>
            </a:lvl6pPr>
            <a:lvl7pPr lvl="6">
              <a:lnSpc>
                <a:spcPct val="80000"/>
              </a:lnSpc>
              <a:spcBef>
                <a:spcPts val="0"/>
              </a:spcBef>
              <a:spcAft>
                <a:spcPts val="0"/>
              </a:spcAft>
              <a:buSzPts val="1400"/>
              <a:buNone/>
              <a:defRPr/>
            </a:lvl7pPr>
            <a:lvl8pPr lvl="7">
              <a:lnSpc>
                <a:spcPct val="80000"/>
              </a:lnSpc>
              <a:spcBef>
                <a:spcPts val="0"/>
              </a:spcBef>
              <a:spcAft>
                <a:spcPts val="0"/>
              </a:spcAft>
              <a:buSzPts val="1400"/>
              <a:buNone/>
              <a:defRPr/>
            </a:lvl8pPr>
            <a:lvl9pPr lvl="8">
              <a:lnSpc>
                <a:spcPct val="80000"/>
              </a:lnSpc>
              <a:spcBef>
                <a:spcPts val="0"/>
              </a:spcBef>
              <a:spcAft>
                <a:spcPts val="0"/>
              </a:spcAft>
              <a:buSzPts val="1400"/>
              <a:buNone/>
              <a:defRPr/>
            </a:lvl9pPr>
          </a:lstStyle>
          <a:p/>
        </p:txBody>
      </p:sp>
      <p:sp>
        <p:nvSpPr>
          <p:cNvPr id="181" name="Google Shape;181;p27"/>
          <p:cNvSpPr txBox="1"/>
          <p:nvPr>
            <p:ph idx="5" type="body"/>
          </p:nvPr>
        </p:nvSpPr>
        <p:spPr>
          <a:xfrm>
            <a:off x="321275" y="3775125"/>
            <a:ext cx="2605500" cy="116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82" name="Google Shape;182;p27"/>
          <p:cNvSpPr txBox="1"/>
          <p:nvPr>
            <p:ph idx="6" type="subTitle"/>
          </p:nvPr>
        </p:nvSpPr>
        <p:spPr>
          <a:xfrm>
            <a:off x="3262804" y="3252025"/>
            <a:ext cx="2605500" cy="735900"/>
          </a:xfrm>
          <a:prstGeom prst="rect">
            <a:avLst/>
          </a:prstGeom>
        </p:spPr>
        <p:txBody>
          <a:bodyPr anchorCtr="0" anchor="ctr" bIns="91425" lIns="91425" spcFirstLastPara="1" rIns="91425" wrap="square" tIns="91425">
            <a:noAutofit/>
          </a:bodyPr>
          <a:lstStyle>
            <a:lvl1pPr lvl="0">
              <a:lnSpc>
                <a:spcPct val="80000"/>
              </a:lnSpc>
              <a:spcBef>
                <a:spcPts val="0"/>
              </a:spcBef>
              <a:spcAft>
                <a:spcPts val="0"/>
              </a:spcAft>
              <a:buSzPts val="1800"/>
              <a:buNone/>
              <a:defRPr b="1" sz="1800"/>
            </a:lvl1pPr>
            <a:lvl2pPr lvl="1">
              <a:lnSpc>
                <a:spcPct val="80000"/>
              </a:lnSpc>
              <a:spcBef>
                <a:spcPts val="0"/>
              </a:spcBef>
              <a:spcAft>
                <a:spcPts val="0"/>
              </a:spcAft>
              <a:buSzPts val="1400"/>
              <a:buNone/>
              <a:defRPr/>
            </a:lvl2pPr>
            <a:lvl3pPr lvl="2">
              <a:lnSpc>
                <a:spcPct val="80000"/>
              </a:lnSpc>
              <a:spcBef>
                <a:spcPts val="0"/>
              </a:spcBef>
              <a:spcAft>
                <a:spcPts val="0"/>
              </a:spcAft>
              <a:buSzPts val="1400"/>
              <a:buNone/>
              <a:defRPr/>
            </a:lvl3pPr>
            <a:lvl4pPr lvl="3">
              <a:lnSpc>
                <a:spcPct val="80000"/>
              </a:lnSpc>
              <a:spcBef>
                <a:spcPts val="0"/>
              </a:spcBef>
              <a:spcAft>
                <a:spcPts val="0"/>
              </a:spcAft>
              <a:buSzPts val="1400"/>
              <a:buNone/>
              <a:defRPr/>
            </a:lvl4pPr>
            <a:lvl5pPr lvl="4">
              <a:lnSpc>
                <a:spcPct val="80000"/>
              </a:lnSpc>
              <a:spcBef>
                <a:spcPts val="0"/>
              </a:spcBef>
              <a:spcAft>
                <a:spcPts val="0"/>
              </a:spcAft>
              <a:buSzPts val="1400"/>
              <a:buNone/>
              <a:defRPr/>
            </a:lvl5pPr>
            <a:lvl6pPr lvl="5">
              <a:lnSpc>
                <a:spcPct val="80000"/>
              </a:lnSpc>
              <a:spcBef>
                <a:spcPts val="0"/>
              </a:spcBef>
              <a:spcAft>
                <a:spcPts val="0"/>
              </a:spcAft>
              <a:buSzPts val="1400"/>
              <a:buNone/>
              <a:defRPr/>
            </a:lvl6pPr>
            <a:lvl7pPr lvl="6">
              <a:lnSpc>
                <a:spcPct val="80000"/>
              </a:lnSpc>
              <a:spcBef>
                <a:spcPts val="0"/>
              </a:spcBef>
              <a:spcAft>
                <a:spcPts val="0"/>
              </a:spcAft>
              <a:buSzPts val="1400"/>
              <a:buNone/>
              <a:defRPr/>
            </a:lvl7pPr>
            <a:lvl8pPr lvl="7">
              <a:lnSpc>
                <a:spcPct val="80000"/>
              </a:lnSpc>
              <a:spcBef>
                <a:spcPts val="0"/>
              </a:spcBef>
              <a:spcAft>
                <a:spcPts val="0"/>
              </a:spcAft>
              <a:buSzPts val="1400"/>
              <a:buNone/>
              <a:defRPr/>
            </a:lvl8pPr>
            <a:lvl9pPr lvl="8">
              <a:lnSpc>
                <a:spcPct val="80000"/>
              </a:lnSpc>
              <a:spcBef>
                <a:spcPts val="0"/>
              </a:spcBef>
              <a:spcAft>
                <a:spcPts val="0"/>
              </a:spcAft>
              <a:buSzPts val="1400"/>
              <a:buNone/>
              <a:defRPr/>
            </a:lvl9pPr>
          </a:lstStyle>
          <a:p/>
        </p:txBody>
      </p:sp>
      <p:sp>
        <p:nvSpPr>
          <p:cNvPr id="183" name="Google Shape;183;p27"/>
          <p:cNvSpPr txBox="1"/>
          <p:nvPr>
            <p:ph idx="7" type="body"/>
          </p:nvPr>
        </p:nvSpPr>
        <p:spPr>
          <a:xfrm>
            <a:off x="3262800" y="3775125"/>
            <a:ext cx="2605500" cy="116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84" name="Google Shape;184;p27"/>
          <p:cNvSpPr txBox="1"/>
          <p:nvPr>
            <p:ph idx="8" type="subTitle"/>
          </p:nvPr>
        </p:nvSpPr>
        <p:spPr>
          <a:xfrm>
            <a:off x="6204329" y="3252025"/>
            <a:ext cx="2605500" cy="735900"/>
          </a:xfrm>
          <a:prstGeom prst="rect">
            <a:avLst/>
          </a:prstGeom>
        </p:spPr>
        <p:txBody>
          <a:bodyPr anchorCtr="0" anchor="ctr" bIns="91425" lIns="91425" spcFirstLastPara="1" rIns="91425" wrap="square" tIns="91425">
            <a:noAutofit/>
          </a:bodyPr>
          <a:lstStyle>
            <a:lvl1pPr lvl="0">
              <a:lnSpc>
                <a:spcPct val="80000"/>
              </a:lnSpc>
              <a:spcBef>
                <a:spcPts val="0"/>
              </a:spcBef>
              <a:spcAft>
                <a:spcPts val="0"/>
              </a:spcAft>
              <a:buSzPts val="1800"/>
              <a:buNone/>
              <a:defRPr b="1" sz="1800"/>
            </a:lvl1pPr>
            <a:lvl2pPr lvl="1">
              <a:lnSpc>
                <a:spcPct val="80000"/>
              </a:lnSpc>
              <a:spcBef>
                <a:spcPts val="0"/>
              </a:spcBef>
              <a:spcAft>
                <a:spcPts val="0"/>
              </a:spcAft>
              <a:buSzPts val="1400"/>
              <a:buNone/>
              <a:defRPr/>
            </a:lvl2pPr>
            <a:lvl3pPr lvl="2">
              <a:lnSpc>
                <a:spcPct val="80000"/>
              </a:lnSpc>
              <a:spcBef>
                <a:spcPts val="0"/>
              </a:spcBef>
              <a:spcAft>
                <a:spcPts val="0"/>
              </a:spcAft>
              <a:buSzPts val="1400"/>
              <a:buNone/>
              <a:defRPr/>
            </a:lvl3pPr>
            <a:lvl4pPr lvl="3">
              <a:lnSpc>
                <a:spcPct val="80000"/>
              </a:lnSpc>
              <a:spcBef>
                <a:spcPts val="0"/>
              </a:spcBef>
              <a:spcAft>
                <a:spcPts val="0"/>
              </a:spcAft>
              <a:buSzPts val="1400"/>
              <a:buNone/>
              <a:defRPr/>
            </a:lvl4pPr>
            <a:lvl5pPr lvl="4">
              <a:lnSpc>
                <a:spcPct val="80000"/>
              </a:lnSpc>
              <a:spcBef>
                <a:spcPts val="0"/>
              </a:spcBef>
              <a:spcAft>
                <a:spcPts val="0"/>
              </a:spcAft>
              <a:buSzPts val="1400"/>
              <a:buNone/>
              <a:defRPr/>
            </a:lvl5pPr>
            <a:lvl6pPr lvl="5">
              <a:lnSpc>
                <a:spcPct val="80000"/>
              </a:lnSpc>
              <a:spcBef>
                <a:spcPts val="0"/>
              </a:spcBef>
              <a:spcAft>
                <a:spcPts val="0"/>
              </a:spcAft>
              <a:buSzPts val="1400"/>
              <a:buNone/>
              <a:defRPr/>
            </a:lvl6pPr>
            <a:lvl7pPr lvl="6">
              <a:lnSpc>
                <a:spcPct val="80000"/>
              </a:lnSpc>
              <a:spcBef>
                <a:spcPts val="0"/>
              </a:spcBef>
              <a:spcAft>
                <a:spcPts val="0"/>
              </a:spcAft>
              <a:buSzPts val="1400"/>
              <a:buNone/>
              <a:defRPr/>
            </a:lvl7pPr>
            <a:lvl8pPr lvl="7">
              <a:lnSpc>
                <a:spcPct val="80000"/>
              </a:lnSpc>
              <a:spcBef>
                <a:spcPts val="0"/>
              </a:spcBef>
              <a:spcAft>
                <a:spcPts val="0"/>
              </a:spcAft>
              <a:buSzPts val="1400"/>
              <a:buNone/>
              <a:defRPr/>
            </a:lvl8pPr>
            <a:lvl9pPr lvl="8">
              <a:lnSpc>
                <a:spcPct val="80000"/>
              </a:lnSpc>
              <a:spcBef>
                <a:spcPts val="0"/>
              </a:spcBef>
              <a:spcAft>
                <a:spcPts val="0"/>
              </a:spcAft>
              <a:buSzPts val="1400"/>
              <a:buNone/>
              <a:defRPr/>
            </a:lvl9pPr>
          </a:lstStyle>
          <a:p/>
        </p:txBody>
      </p:sp>
      <p:sp>
        <p:nvSpPr>
          <p:cNvPr id="185" name="Google Shape;185;p27"/>
          <p:cNvSpPr txBox="1"/>
          <p:nvPr>
            <p:ph idx="9" type="body"/>
          </p:nvPr>
        </p:nvSpPr>
        <p:spPr>
          <a:xfrm>
            <a:off x="6204325" y="3775125"/>
            <a:ext cx="2605500" cy="116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86" name="Google Shape;186;p27"/>
          <p:cNvSpPr txBox="1"/>
          <p:nvPr>
            <p:ph idx="13" type="subTitle"/>
          </p:nvPr>
        </p:nvSpPr>
        <p:spPr>
          <a:xfrm>
            <a:off x="6204329" y="1324475"/>
            <a:ext cx="2605500" cy="735900"/>
          </a:xfrm>
          <a:prstGeom prst="rect">
            <a:avLst/>
          </a:prstGeom>
        </p:spPr>
        <p:txBody>
          <a:bodyPr anchorCtr="0" anchor="ctr" bIns="91425" lIns="91425" spcFirstLastPara="1" rIns="91425" wrap="square" tIns="91425">
            <a:noAutofit/>
          </a:bodyPr>
          <a:lstStyle>
            <a:lvl1pPr lvl="0">
              <a:lnSpc>
                <a:spcPct val="80000"/>
              </a:lnSpc>
              <a:spcBef>
                <a:spcPts val="0"/>
              </a:spcBef>
              <a:spcAft>
                <a:spcPts val="0"/>
              </a:spcAft>
              <a:buSzPts val="1800"/>
              <a:buNone/>
              <a:defRPr b="1" sz="1800"/>
            </a:lvl1pPr>
            <a:lvl2pPr lvl="1">
              <a:lnSpc>
                <a:spcPct val="80000"/>
              </a:lnSpc>
              <a:spcBef>
                <a:spcPts val="0"/>
              </a:spcBef>
              <a:spcAft>
                <a:spcPts val="0"/>
              </a:spcAft>
              <a:buSzPts val="1400"/>
              <a:buNone/>
              <a:defRPr/>
            </a:lvl2pPr>
            <a:lvl3pPr lvl="2">
              <a:lnSpc>
                <a:spcPct val="80000"/>
              </a:lnSpc>
              <a:spcBef>
                <a:spcPts val="0"/>
              </a:spcBef>
              <a:spcAft>
                <a:spcPts val="0"/>
              </a:spcAft>
              <a:buSzPts val="1400"/>
              <a:buNone/>
              <a:defRPr/>
            </a:lvl3pPr>
            <a:lvl4pPr lvl="3">
              <a:lnSpc>
                <a:spcPct val="80000"/>
              </a:lnSpc>
              <a:spcBef>
                <a:spcPts val="0"/>
              </a:spcBef>
              <a:spcAft>
                <a:spcPts val="0"/>
              </a:spcAft>
              <a:buSzPts val="1400"/>
              <a:buNone/>
              <a:defRPr/>
            </a:lvl4pPr>
            <a:lvl5pPr lvl="4">
              <a:lnSpc>
                <a:spcPct val="80000"/>
              </a:lnSpc>
              <a:spcBef>
                <a:spcPts val="0"/>
              </a:spcBef>
              <a:spcAft>
                <a:spcPts val="0"/>
              </a:spcAft>
              <a:buSzPts val="1400"/>
              <a:buNone/>
              <a:defRPr/>
            </a:lvl5pPr>
            <a:lvl6pPr lvl="5">
              <a:lnSpc>
                <a:spcPct val="80000"/>
              </a:lnSpc>
              <a:spcBef>
                <a:spcPts val="0"/>
              </a:spcBef>
              <a:spcAft>
                <a:spcPts val="0"/>
              </a:spcAft>
              <a:buSzPts val="1400"/>
              <a:buNone/>
              <a:defRPr/>
            </a:lvl6pPr>
            <a:lvl7pPr lvl="6">
              <a:lnSpc>
                <a:spcPct val="80000"/>
              </a:lnSpc>
              <a:spcBef>
                <a:spcPts val="0"/>
              </a:spcBef>
              <a:spcAft>
                <a:spcPts val="0"/>
              </a:spcAft>
              <a:buSzPts val="1400"/>
              <a:buNone/>
              <a:defRPr/>
            </a:lvl7pPr>
            <a:lvl8pPr lvl="7">
              <a:lnSpc>
                <a:spcPct val="80000"/>
              </a:lnSpc>
              <a:spcBef>
                <a:spcPts val="0"/>
              </a:spcBef>
              <a:spcAft>
                <a:spcPts val="0"/>
              </a:spcAft>
              <a:buSzPts val="1400"/>
              <a:buNone/>
              <a:defRPr/>
            </a:lvl8pPr>
            <a:lvl9pPr lvl="8">
              <a:lnSpc>
                <a:spcPct val="80000"/>
              </a:lnSpc>
              <a:spcBef>
                <a:spcPts val="0"/>
              </a:spcBef>
              <a:spcAft>
                <a:spcPts val="0"/>
              </a:spcAft>
              <a:buSzPts val="1400"/>
              <a:buNone/>
              <a:defRPr/>
            </a:lvl9pPr>
          </a:lstStyle>
          <a:p/>
        </p:txBody>
      </p:sp>
      <p:sp>
        <p:nvSpPr>
          <p:cNvPr id="187" name="Google Shape;187;p27"/>
          <p:cNvSpPr txBox="1"/>
          <p:nvPr>
            <p:ph idx="14" type="body"/>
          </p:nvPr>
        </p:nvSpPr>
        <p:spPr>
          <a:xfrm>
            <a:off x="6204325" y="1847575"/>
            <a:ext cx="2605500" cy="116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88" name="Google Shape;188;p27"/>
          <p:cNvSpPr txBox="1"/>
          <p:nvPr>
            <p:ph idx="15" type="subTitle"/>
          </p:nvPr>
        </p:nvSpPr>
        <p:spPr>
          <a:xfrm>
            <a:off x="3262804" y="1324475"/>
            <a:ext cx="2605500" cy="735900"/>
          </a:xfrm>
          <a:prstGeom prst="rect">
            <a:avLst/>
          </a:prstGeom>
        </p:spPr>
        <p:txBody>
          <a:bodyPr anchorCtr="0" anchor="ctr" bIns="91425" lIns="91425" spcFirstLastPara="1" rIns="91425" wrap="square" tIns="91425">
            <a:noAutofit/>
          </a:bodyPr>
          <a:lstStyle>
            <a:lvl1pPr lvl="0">
              <a:lnSpc>
                <a:spcPct val="80000"/>
              </a:lnSpc>
              <a:spcBef>
                <a:spcPts val="0"/>
              </a:spcBef>
              <a:spcAft>
                <a:spcPts val="0"/>
              </a:spcAft>
              <a:buSzPts val="1800"/>
              <a:buNone/>
              <a:defRPr b="1" sz="1800"/>
            </a:lvl1pPr>
            <a:lvl2pPr lvl="1">
              <a:lnSpc>
                <a:spcPct val="80000"/>
              </a:lnSpc>
              <a:spcBef>
                <a:spcPts val="0"/>
              </a:spcBef>
              <a:spcAft>
                <a:spcPts val="0"/>
              </a:spcAft>
              <a:buSzPts val="1400"/>
              <a:buNone/>
              <a:defRPr/>
            </a:lvl2pPr>
            <a:lvl3pPr lvl="2">
              <a:lnSpc>
                <a:spcPct val="80000"/>
              </a:lnSpc>
              <a:spcBef>
                <a:spcPts val="0"/>
              </a:spcBef>
              <a:spcAft>
                <a:spcPts val="0"/>
              </a:spcAft>
              <a:buSzPts val="1400"/>
              <a:buNone/>
              <a:defRPr/>
            </a:lvl3pPr>
            <a:lvl4pPr lvl="3">
              <a:lnSpc>
                <a:spcPct val="80000"/>
              </a:lnSpc>
              <a:spcBef>
                <a:spcPts val="0"/>
              </a:spcBef>
              <a:spcAft>
                <a:spcPts val="0"/>
              </a:spcAft>
              <a:buSzPts val="1400"/>
              <a:buNone/>
              <a:defRPr/>
            </a:lvl4pPr>
            <a:lvl5pPr lvl="4">
              <a:lnSpc>
                <a:spcPct val="80000"/>
              </a:lnSpc>
              <a:spcBef>
                <a:spcPts val="0"/>
              </a:spcBef>
              <a:spcAft>
                <a:spcPts val="0"/>
              </a:spcAft>
              <a:buSzPts val="1400"/>
              <a:buNone/>
              <a:defRPr/>
            </a:lvl5pPr>
            <a:lvl6pPr lvl="5">
              <a:lnSpc>
                <a:spcPct val="80000"/>
              </a:lnSpc>
              <a:spcBef>
                <a:spcPts val="0"/>
              </a:spcBef>
              <a:spcAft>
                <a:spcPts val="0"/>
              </a:spcAft>
              <a:buSzPts val="1400"/>
              <a:buNone/>
              <a:defRPr/>
            </a:lvl6pPr>
            <a:lvl7pPr lvl="6">
              <a:lnSpc>
                <a:spcPct val="80000"/>
              </a:lnSpc>
              <a:spcBef>
                <a:spcPts val="0"/>
              </a:spcBef>
              <a:spcAft>
                <a:spcPts val="0"/>
              </a:spcAft>
              <a:buSzPts val="1400"/>
              <a:buNone/>
              <a:defRPr/>
            </a:lvl7pPr>
            <a:lvl8pPr lvl="7">
              <a:lnSpc>
                <a:spcPct val="80000"/>
              </a:lnSpc>
              <a:spcBef>
                <a:spcPts val="0"/>
              </a:spcBef>
              <a:spcAft>
                <a:spcPts val="0"/>
              </a:spcAft>
              <a:buSzPts val="1400"/>
              <a:buNone/>
              <a:defRPr/>
            </a:lvl8pPr>
            <a:lvl9pPr lvl="8">
              <a:lnSpc>
                <a:spcPct val="80000"/>
              </a:lnSpc>
              <a:spcBef>
                <a:spcPts val="0"/>
              </a:spcBef>
              <a:spcAft>
                <a:spcPts val="0"/>
              </a:spcAft>
              <a:buSzPts val="1400"/>
              <a:buNone/>
              <a:defRPr/>
            </a:lvl9pPr>
          </a:lstStyle>
          <a:p/>
        </p:txBody>
      </p:sp>
      <p:sp>
        <p:nvSpPr>
          <p:cNvPr id="189" name="Google Shape;189;p27"/>
          <p:cNvSpPr txBox="1"/>
          <p:nvPr>
            <p:ph idx="16" type="body"/>
          </p:nvPr>
        </p:nvSpPr>
        <p:spPr>
          <a:xfrm>
            <a:off x="3262800" y="1847575"/>
            <a:ext cx="2605500" cy="116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Tree>
  </p:cSld>
  <p:clrMapOvr>
    <a:masterClrMapping/>
  </p:clrMapOvr>
  <p:extLst>
    <p:ext uri="{DCECCB84-F9BA-43D5-87BE-67443E8EF086}">
      <p15:sldGuideLst>
        <p15:guide id="1" orient="horz" pos="72">
          <p15:clr>
            <a:srgbClr val="E46962"/>
          </p15:clr>
        </p15:guide>
        <p15:guide id="2" pos="72">
          <p15:clr>
            <a:srgbClr val="E46962"/>
          </p15:clr>
        </p15:guide>
        <p15:guide id="3" orient="horz" pos="3168">
          <p15:clr>
            <a:srgbClr val="E46962"/>
          </p15:clr>
        </p15:guide>
        <p15:guide id="4" pos="477">
          <p15:clr>
            <a:srgbClr val="E46962"/>
          </p15:clr>
        </p15:guide>
        <p15:guide id="5" pos="549">
          <p15:clr>
            <a:srgbClr val="E46962"/>
          </p15:clr>
        </p15:guide>
        <p15:guide id="6" pos="950">
          <p15:clr>
            <a:srgbClr val="E46962"/>
          </p15:clr>
        </p15:guide>
        <p15:guide id="7" pos="1022">
          <p15:clr>
            <a:srgbClr val="E46962"/>
          </p15:clr>
        </p15:guide>
        <p15:guide id="8" pos="1422">
          <p15:clr>
            <a:srgbClr val="E46962"/>
          </p15:clr>
        </p15:guide>
        <p15:guide id="9" pos="1494">
          <p15:clr>
            <a:srgbClr val="E46962"/>
          </p15:clr>
        </p15:guide>
        <p15:guide id="10" pos="1897">
          <p15:clr>
            <a:srgbClr val="E46962"/>
          </p15:clr>
        </p15:guide>
        <p15:guide id="11" pos="1969">
          <p15:clr>
            <a:srgbClr val="E46962"/>
          </p15:clr>
        </p15:guide>
        <p15:guide id="12" pos="2369">
          <p15:clr>
            <a:srgbClr val="E46962"/>
          </p15:clr>
        </p15:guide>
        <p15:guide id="13" pos="2441">
          <p15:clr>
            <a:srgbClr val="E46962"/>
          </p15:clr>
        </p15:guide>
        <p15:guide id="14" pos="2844">
          <p15:clr>
            <a:srgbClr val="E46962"/>
          </p15:clr>
        </p15:guide>
        <p15:guide id="15" pos="2916">
          <p15:clr>
            <a:srgbClr val="E46962"/>
          </p15:clr>
        </p15:guide>
        <p15:guide id="16" pos="3319">
          <p15:clr>
            <a:srgbClr val="E46962"/>
          </p15:clr>
        </p15:guide>
        <p15:guide id="17" pos="3391">
          <p15:clr>
            <a:srgbClr val="E46962"/>
          </p15:clr>
        </p15:guide>
        <p15:guide id="18" pos="3791">
          <p15:clr>
            <a:srgbClr val="E46962"/>
          </p15:clr>
        </p15:guide>
        <p15:guide id="19" pos="3863">
          <p15:clr>
            <a:srgbClr val="E46962"/>
          </p15:clr>
        </p15:guide>
        <p15:guide id="20" pos="4266">
          <p15:clr>
            <a:srgbClr val="E46962"/>
          </p15:clr>
        </p15:guide>
        <p15:guide id="21" pos="4338">
          <p15:clr>
            <a:srgbClr val="E46962"/>
          </p15:clr>
        </p15:guide>
        <p15:guide id="22" pos="4741">
          <p15:clr>
            <a:srgbClr val="E46962"/>
          </p15:clr>
        </p15:guide>
        <p15:guide id="23" pos="4813">
          <p15:clr>
            <a:srgbClr val="E46962"/>
          </p15:clr>
        </p15:guide>
        <p15:guide id="24" pos="5213">
          <p15:clr>
            <a:srgbClr val="E46962"/>
          </p15:clr>
        </p15:guide>
        <p15:guide id="25" pos="5285">
          <p15:clr>
            <a:srgbClr val="E46962"/>
          </p15:clr>
        </p15:guide>
        <p15:guide id="26" pos="5688">
          <p15:clr>
            <a:srgbClr val="E46962"/>
          </p15:clr>
        </p15:guide>
        <p15:guide id="27" orient="horz" pos="1620">
          <p15:clr>
            <a:srgbClr val="E46962"/>
          </p15:clr>
        </p15:guide>
        <p15:guide id="28" orient="horz" pos="588">
          <p15:clr>
            <a:srgbClr val="E46962"/>
          </p15:clr>
        </p15:guide>
        <p15:guide id="29" orient="horz" pos="1104">
          <p15:clr>
            <a:srgbClr val="E46962"/>
          </p15:clr>
        </p15:guide>
        <p15:guide id="30" orient="horz" pos="2136">
          <p15:clr>
            <a:srgbClr val="E46962"/>
          </p15:clr>
        </p15:guide>
        <p15:guide id="31" orient="horz" pos="2652">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p:cSld name="CUSTOM_2">
    <p:spTree>
      <p:nvGrpSpPr>
        <p:cNvPr id="190" name="Shape 190"/>
        <p:cNvGrpSpPr/>
        <p:nvPr/>
      </p:nvGrpSpPr>
      <p:grpSpPr>
        <a:xfrm>
          <a:off x="0" y="0"/>
          <a:ext cx="0" cy="0"/>
          <a:chOff x="0" y="0"/>
          <a:chExt cx="0" cy="0"/>
        </a:xfrm>
      </p:grpSpPr>
      <p:sp>
        <p:nvSpPr>
          <p:cNvPr id="191" name="Google Shape;191;p28"/>
          <p:cNvSpPr txBox="1"/>
          <p:nvPr>
            <p:ph idx="12" type="sldNum"/>
          </p:nvPr>
        </p:nvSpPr>
        <p:spPr>
          <a:xfrm>
            <a:off x="306795" y="21662"/>
            <a:ext cx="548700" cy="323100"/>
          </a:xfrm>
          <a:prstGeom prst="rect">
            <a:avLst/>
          </a:prstGeom>
        </p:spPr>
        <p:txBody>
          <a:bodyPr anchorCtr="0" anchor="t"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92" name="Google Shape;192;p28"/>
          <p:cNvSpPr txBox="1"/>
          <p:nvPr/>
        </p:nvSpPr>
        <p:spPr>
          <a:xfrm>
            <a:off x="228600" y="21650"/>
            <a:ext cx="434400" cy="22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900">
                <a:solidFill>
                  <a:schemeClr val="dk1"/>
                </a:solidFill>
                <a:latin typeface="Familjen Grotesk"/>
                <a:ea typeface="Familjen Grotesk"/>
                <a:cs typeface="Familjen Grotesk"/>
                <a:sym typeface="Familjen Grotesk"/>
              </a:rPr>
              <a:t>p</a:t>
            </a:r>
            <a:r>
              <a:rPr lang="en" sz="900">
                <a:solidFill>
                  <a:schemeClr val="dk1"/>
                </a:solidFill>
                <a:latin typeface="Familjen Grotesk"/>
                <a:ea typeface="Familjen Grotesk"/>
                <a:cs typeface="Familjen Grotesk"/>
                <a:sym typeface="Familjen Grotesk"/>
              </a:rPr>
              <a:t>g. </a:t>
            </a:r>
            <a:endParaRPr sz="900">
              <a:solidFill>
                <a:schemeClr val="dk1"/>
              </a:solidFill>
              <a:latin typeface="Familjen Grotesk"/>
              <a:ea typeface="Familjen Grotesk"/>
              <a:cs typeface="Familjen Grotesk"/>
              <a:sym typeface="Familjen Grotesk"/>
            </a:endParaRPr>
          </a:p>
        </p:txBody>
      </p:sp>
      <p:sp>
        <p:nvSpPr>
          <p:cNvPr id="193" name="Google Shape;193;p28"/>
          <p:cNvSpPr txBox="1"/>
          <p:nvPr/>
        </p:nvSpPr>
        <p:spPr>
          <a:xfrm>
            <a:off x="1771200" y="21650"/>
            <a:ext cx="3181200" cy="22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900">
                <a:solidFill>
                  <a:schemeClr val="dk1"/>
                </a:solidFill>
                <a:latin typeface="Familjen Grotesk"/>
                <a:ea typeface="Familjen Grotesk"/>
                <a:cs typeface="Familjen Grotesk"/>
                <a:sym typeface="Familjen Grotesk"/>
              </a:rPr>
              <a:t>Company Name</a:t>
            </a:r>
            <a:endParaRPr sz="900">
              <a:solidFill>
                <a:schemeClr val="dk1"/>
              </a:solidFill>
              <a:latin typeface="Familjen Grotesk"/>
              <a:ea typeface="Familjen Grotesk"/>
              <a:cs typeface="Familjen Grotesk"/>
              <a:sym typeface="Familjen Grotesk"/>
            </a:endParaRPr>
          </a:p>
        </p:txBody>
      </p:sp>
      <p:sp>
        <p:nvSpPr>
          <p:cNvPr id="194" name="Google Shape;194;p28"/>
          <p:cNvSpPr txBox="1"/>
          <p:nvPr/>
        </p:nvSpPr>
        <p:spPr>
          <a:xfrm>
            <a:off x="7961250" y="21650"/>
            <a:ext cx="1047000" cy="228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900">
                <a:solidFill>
                  <a:schemeClr val="dk1"/>
                </a:solidFill>
                <a:latin typeface="Familjen Grotesk"/>
                <a:ea typeface="Familjen Grotesk"/>
                <a:cs typeface="Familjen Grotesk"/>
                <a:sym typeface="Familjen Grotesk"/>
              </a:rPr>
              <a:t>09.14.</a:t>
            </a:r>
            <a:r>
              <a:rPr lang="en" sz="900">
                <a:solidFill>
                  <a:schemeClr val="dk1"/>
                </a:solidFill>
                <a:latin typeface="Familjen Grotesk"/>
                <a:ea typeface="Familjen Grotesk"/>
                <a:cs typeface="Familjen Grotesk"/>
                <a:sym typeface="Familjen Grotesk"/>
              </a:rPr>
              <a:t>20XX</a:t>
            </a:r>
            <a:endParaRPr sz="900">
              <a:solidFill>
                <a:schemeClr val="dk1"/>
              </a:solidFill>
              <a:latin typeface="Familjen Grotesk"/>
              <a:ea typeface="Familjen Grotesk"/>
              <a:cs typeface="Familjen Grotesk"/>
              <a:sym typeface="Familjen Grotesk"/>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ncial Snapshot">
  <p:cSld name="CUSTOM_2_1">
    <p:spTree>
      <p:nvGrpSpPr>
        <p:cNvPr id="195" name="Shape 195"/>
        <p:cNvGrpSpPr/>
        <p:nvPr/>
      </p:nvGrpSpPr>
      <p:grpSpPr>
        <a:xfrm>
          <a:off x="0" y="0"/>
          <a:ext cx="0" cy="0"/>
          <a:chOff x="0" y="0"/>
          <a:chExt cx="0" cy="0"/>
        </a:xfrm>
      </p:grpSpPr>
      <p:sp>
        <p:nvSpPr>
          <p:cNvPr id="196" name="Google Shape;196;p29"/>
          <p:cNvSpPr txBox="1"/>
          <p:nvPr>
            <p:ph idx="1" type="subTitle"/>
          </p:nvPr>
        </p:nvSpPr>
        <p:spPr>
          <a:xfrm>
            <a:off x="1771198" y="3024500"/>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7" name="Google Shape;197;p29"/>
          <p:cNvSpPr txBox="1"/>
          <p:nvPr>
            <p:ph idx="2" type="subTitle"/>
          </p:nvPr>
        </p:nvSpPr>
        <p:spPr>
          <a:xfrm>
            <a:off x="1771198" y="1764633"/>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8" name="Google Shape;198;p29"/>
          <p:cNvSpPr txBox="1"/>
          <p:nvPr>
            <p:ph idx="3" type="subTitle"/>
          </p:nvPr>
        </p:nvSpPr>
        <p:spPr>
          <a:xfrm>
            <a:off x="1771198" y="2356467"/>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9" name="Google Shape;199;p29"/>
          <p:cNvSpPr txBox="1"/>
          <p:nvPr>
            <p:ph idx="4" type="subTitle"/>
          </p:nvPr>
        </p:nvSpPr>
        <p:spPr>
          <a:xfrm>
            <a:off x="104050" y="1869125"/>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0" name="Google Shape;200;p29"/>
          <p:cNvSpPr txBox="1"/>
          <p:nvPr>
            <p:ph idx="5" type="subTitle"/>
          </p:nvPr>
        </p:nvSpPr>
        <p:spPr>
          <a:xfrm>
            <a:off x="104050" y="2464508"/>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29"/>
          <p:cNvSpPr txBox="1"/>
          <p:nvPr>
            <p:ph idx="6" type="subTitle"/>
          </p:nvPr>
        </p:nvSpPr>
        <p:spPr>
          <a:xfrm>
            <a:off x="104050" y="3136092"/>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2" name="Google Shape;202;p29"/>
          <p:cNvSpPr txBox="1"/>
          <p:nvPr>
            <p:ph idx="7" type="subTitle"/>
          </p:nvPr>
        </p:nvSpPr>
        <p:spPr>
          <a:xfrm>
            <a:off x="94072" y="1215925"/>
            <a:ext cx="4076100" cy="323100"/>
          </a:xfrm>
          <a:prstGeom prst="rect">
            <a:avLst/>
          </a:prstGeom>
        </p:spPr>
        <p:txBody>
          <a:bodyPr anchorCtr="0" anchor="t" bIns="91425" lIns="91425" spcFirstLastPara="1" rIns="91425" wrap="square" tIns="91425">
            <a:noAutofit/>
          </a:bodyPr>
          <a:lstStyle>
            <a:lvl1pPr lvl="0">
              <a:spcBef>
                <a:spcPts val="0"/>
              </a:spcBef>
              <a:spcAft>
                <a:spcPts val="0"/>
              </a:spcAft>
              <a:buSzPts val="1800"/>
              <a:buFont typeface="Familjen Grotesk Medium"/>
              <a:buNone/>
              <a:defRPr sz="1800">
                <a:latin typeface="Familjen Grotesk Medium"/>
                <a:ea typeface="Familjen Grotesk Medium"/>
                <a:cs typeface="Familjen Grotesk Medium"/>
                <a:sym typeface="Familjen Grotesk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3" name="Google Shape;203;p29"/>
          <p:cNvSpPr txBox="1"/>
          <p:nvPr>
            <p:ph idx="8" type="subTitle"/>
          </p:nvPr>
        </p:nvSpPr>
        <p:spPr>
          <a:xfrm>
            <a:off x="4651939" y="1215925"/>
            <a:ext cx="4076100" cy="323100"/>
          </a:xfrm>
          <a:prstGeom prst="rect">
            <a:avLst/>
          </a:prstGeom>
        </p:spPr>
        <p:txBody>
          <a:bodyPr anchorCtr="0" anchor="t" bIns="91425" lIns="91425" spcFirstLastPara="1" rIns="91425" wrap="square" tIns="91425">
            <a:noAutofit/>
          </a:bodyPr>
          <a:lstStyle>
            <a:lvl1pPr lvl="0">
              <a:spcBef>
                <a:spcPts val="0"/>
              </a:spcBef>
              <a:spcAft>
                <a:spcPts val="0"/>
              </a:spcAft>
              <a:buSzPts val="1800"/>
              <a:buFont typeface="Familjen Grotesk Medium"/>
              <a:buNone/>
              <a:defRPr sz="1800">
                <a:latin typeface="Familjen Grotesk Medium"/>
                <a:ea typeface="Familjen Grotesk Medium"/>
                <a:cs typeface="Familjen Grotesk Medium"/>
                <a:sym typeface="Familjen Grotesk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4" name="Google Shape;204;p29"/>
          <p:cNvSpPr txBox="1"/>
          <p:nvPr>
            <p:ph idx="12" type="sldNum"/>
          </p:nvPr>
        </p:nvSpPr>
        <p:spPr>
          <a:xfrm>
            <a:off x="306795" y="21662"/>
            <a:ext cx="548700" cy="323100"/>
          </a:xfrm>
          <a:prstGeom prst="rect">
            <a:avLst/>
          </a:prstGeom>
        </p:spPr>
        <p:txBody>
          <a:bodyPr anchorCtr="0" anchor="t" bIns="91425" lIns="91425" spcFirstLastPara="1" rIns="91425" wrap="square" tIns="91425">
            <a:spAutoFit/>
          </a:bodyPr>
          <a:lstStyle>
            <a:lvl1pPr lvl="0" rtl="0" algn="l">
              <a:buNone/>
              <a:defRPr/>
            </a:lvl1pPr>
            <a:lvl2pPr lvl="1" rtl="0" algn="l">
              <a:buNone/>
              <a:defRPr/>
            </a:lvl2pPr>
            <a:lvl3pPr lvl="2" rtl="0" algn="l">
              <a:buNone/>
              <a:defRPr/>
            </a:lvl3pPr>
            <a:lvl4pPr lvl="3" rtl="0" algn="l">
              <a:buNone/>
              <a:defRPr/>
            </a:lvl4pPr>
            <a:lvl5pPr lvl="4" rtl="0" algn="l">
              <a:buNone/>
              <a:defRPr/>
            </a:lvl5pPr>
            <a:lvl6pPr lvl="5" rtl="0" algn="l">
              <a:buNone/>
              <a:defRPr/>
            </a:lvl6pPr>
            <a:lvl7pPr lvl="6" rtl="0" algn="l">
              <a:buNone/>
              <a:defRPr/>
            </a:lvl7pPr>
            <a:lvl8pPr lvl="7" rtl="0" algn="l">
              <a:buNone/>
              <a:defRPr/>
            </a:lvl8pPr>
            <a:lvl9pPr lvl="8" rtl="0" algn="l">
              <a:buNone/>
              <a:defRPr/>
            </a:lvl9pPr>
          </a:lstStyle>
          <a:p>
            <a:pPr indent="0" lvl="0" marL="0" rtl="0" algn="l">
              <a:spcBef>
                <a:spcPts val="0"/>
              </a:spcBef>
              <a:spcAft>
                <a:spcPts val="0"/>
              </a:spcAft>
              <a:buNone/>
            </a:pPr>
            <a:fld id="{00000000-1234-1234-1234-123412341234}" type="slidenum">
              <a:rPr lang="en"/>
              <a:t>‹#›</a:t>
            </a:fld>
            <a:endParaRPr/>
          </a:p>
        </p:txBody>
      </p:sp>
      <p:sp>
        <p:nvSpPr>
          <p:cNvPr id="205" name="Google Shape;205;p29"/>
          <p:cNvSpPr txBox="1"/>
          <p:nvPr/>
        </p:nvSpPr>
        <p:spPr>
          <a:xfrm>
            <a:off x="228600" y="21650"/>
            <a:ext cx="434400" cy="22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900">
                <a:solidFill>
                  <a:schemeClr val="dk1"/>
                </a:solidFill>
                <a:latin typeface="Familjen Grotesk"/>
                <a:ea typeface="Familjen Grotesk"/>
                <a:cs typeface="Familjen Grotesk"/>
                <a:sym typeface="Familjen Grotesk"/>
              </a:rPr>
              <a:t>pg. </a:t>
            </a:r>
            <a:endParaRPr sz="900">
              <a:solidFill>
                <a:schemeClr val="dk1"/>
              </a:solidFill>
              <a:latin typeface="Familjen Grotesk"/>
              <a:ea typeface="Familjen Grotesk"/>
              <a:cs typeface="Familjen Grotesk"/>
              <a:sym typeface="Familjen Grotesk"/>
            </a:endParaRPr>
          </a:p>
        </p:txBody>
      </p:sp>
      <p:sp>
        <p:nvSpPr>
          <p:cNvPr id="206" name="Google Shape;206;p29"/>
          <p:cNvSpPr txBox="1"/>
          <p:nvPr/>
        </p:nvSpPr>
        <p:spPr>
          <a:xfrm>
            <a:off x="1771200" y="21650"/>
            <a:ext cx="3181200" cy="22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900">
                <a:solidFill>
                  <a:schemeClr val="dk1"/>
                </a:solidFill>
                <a:latin typeface="Familjen Grotesk"/>
                <a:ea typeface="Familjen Grotesk"/>
                <a:cs typeface="Familjen Grotesk"/>
                <a:sym typeface="Familjen Grotesk"/>
              </a:rPr>
              <a:t>Company Name</a:t>
            </a:r>
            <a:endParaRPr sz="900">
              <a:solidFill>
                <a:schemeClr val="dk1"/>
              </a:solidFill>
              <a:latin typeface="Familjen Grotesk"/>
              <a:ea typeface="Familjen Grotesk"/>
              <a:cs typeface="Familjen Grotesk"/>
              <a:sym typeface="Familjen Grotesk"/>
            </a:endParaRPr>
          </a:p>
        </p:txBody>
      </p:sp>
      <p:sp>
        <p:nvSpPr>
          <p:cNvPr id="207" name="Google Shape;207;p29"/>
          <p:cNvSpPr txBox="1"/>
          <p:nvPr/>
        </p:nvSpPr>
        <p:spPr>
          <a:xfrm>
            <a:off x="7961250" y="21650"/>
            <a:ext cx="1047000" cy="228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900">
                <a:solidFill>
                  <a:schemeClr val="dk1"/>
                </a:solidFill>
                <a:latin typeface="Familjen Grotesk"/>
                <a:ea typeface="Familjen Grotesk"/>
                <a:cs typeface="Familjen Grotesk"/>
                <a:sym typeface="Familjen Grotesk"/>
              </a:rPr>
              <a:t>09.14.</a:t>
            </a:r>
            <a:r>
              <a:rPr lang="en" sz="900">
                <a:solidFill>
                  <a:schemeClr val="dk1"/>
                </a:solidFill>
                <a:latin typeface="Familjen Grotesk"/>
                <a:ea typeface="Familjen Grotesk"/>
                <a:cs typeface="Familjen Grotesk"/>
                <a:sym typeface="Familjen Grotesk"/>
              </a:rPr>
              <a:t>20XX</a:t>
            </a:r>
            <a:endParaRPr sz="900">
              <a:solidFill>
                <a:schemeClr val="dk1"/>
              </a:solidFill>
              <a:latin typeface="Familjen Grotesk"/>
              <a:ea typeface="Familjen Grotesk"/>
              <a:cs typeface="Familjen Grotesk"/>
              <a:sym typeface="Familjen Grotesk"/>
            </a:endParaRPr>
          </a:p>
        </p:txBody>
      </p:sp>
      <p:sp>
        <p:nvSpPr>
          <p:cNvPr id="208" name="Google Shape;208;p29"/>
          <p:cNvSpPr txBox="1"/>
          <p:nvPr>
            <p:ph type="title"/>
          </p:nvPr>
        </p:nvSpPr>
        <p:spPr>
          <a:xfrm>
            <a:off x="73152" y="335300"/>
            <a:ext cx="88848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600"/>
              <a:buNone/>
              <a:defRPr sz="5600">
                <a:solidFill>
                  <a:schemeClr val="accent2"/>
                </a:solidFill>
              </a:defRPr>
            </a:lvl2pPr>
            <a:lvl3pPr lvl="2">
              <a:lnSpc>
                <a:spcPct val="65000"/>
              </a:lnSpc>
              <a:spcBef>
                <a:spcPts val="0"/>
              </a:spcBef>
              <a:spcAft>
                <a:spcPts val="0"/>
              </a:spcAft>
              <a:buClr>
                <a:schemeClr val="accent2"/>
              </a:buClr>
              <a:buSzPts val="5600"/>
              <a:buNone/>
              <a:defRPr sz="5600">
                <a:solidFill>
                  <a:schemeClr val="accent2"/>
                </a:solidFill>
              </a:defRPr>
            </a:lvl3pPr>
            <a:lvl4pPr lvl="3">
              <a:lnSpc>
                <a:spcPct val="65000"/>
              </a:lnSpc>
              <a:spcBef>
                <a:spcPts val="0"/>
              </a:spcBef>
              <a:spcAft>
                <a:spcPts val="0"/>
              </a:spcAft>
              <a:buClr>
                <a:schemeClr val="accent2"/>
              </a:buClr>
              <a:buSzPts val="5600"/>
              <a:buNone/>
              <a:defRPr sz="5600">
                <a:solidFill>
                  <a:schemeClr val="accent2"/>
                </a:solidFill>
              </a:defRPr>
            </a:lvl4pPr>
            <a:lvl5pPr lvl="4">
              <a:lnSpc>
                <a:spcPct val="65000"/>
              </a:lnSpc>
              <a:spcBef>
                <a:spcPts val="0"/>
              </a:spcBef>
              <a:spcAft>
                <a:spcPts val="0"/>
              </a:spcAft>
              <a:buClr>
                <a:schemeClr val="accent2"/>
              </a:buClr>
              <a:buSzPts val="5600"/>
              <a:buNone/>
              <a:defRPr sz="5600">
                <a:solidFill>
                  <a:schemeClr val="accent2"/>
                </a:solidFill>
              </a:defRPr>
            </a:lvl5pPr>
            <a:lvl6pPr lvl="5">
              <a:lnSpc>
                <a:spcPct val="65000"/>
              </a:lnSpc>
              <a:spcBef>
                <a:spcPts val="0"/>
              </a:spcBef>
              <a:spcAft>
                <a:spcPts val="0"/>
              </a:spcAft>
              <a:buClr>
                <a:schemeClr val="accent2"/>
              </a:buClr>
              <a:buSzPts val="5600"/>
              <a:buNone/>
              <a:defRPr sz="5600">
                <a:solidFill>
                  <a:schemeClr val="accent2"/>
                </a:solidFill>
              </a:defRPr>
            </a:lvl6pPr>
            <a:lvl7pPr lvl="6">
              <a:lnSpc>
                <a:spcPct val="65000"/>
              </a:lnSpc>
              <a:spcBef>
                <a:spcPts val="0"/>
              </a:spcBef>
              <a:spcAft>
                <a:spcPts val="0"/>
              </a:spcAft>
              <a:buClr>
                <a:schemeClr val="accent2"/>
              </a:buClr>
              <a:buSzPts val="5600"/>
              <a:buNone/>
              <a:defRPr sz="5600">
                <a:solidFill>
                  <a:schemeClr val="accent2"/>
                </a:solidFill>
              </a:defRPr>
            </a:lvl7pPr>
            <a:lvl8pPr lvl="7">
              <a:lnSpc>
                <a:spcPct val="65000"/>
              </a:lnSpc>
              <a:spcBef>
                <a:spcPts val="0"/>
              </a:spcBef>
              <a:spcAft>
                <a:spcPts val="0"/>
              </a:spcAft>
              <a:buClr>
                <a:schemeClr val="accent2"/>
              </a:buClr>
              <a:buSzPts val="5600"/>
              <a:buNone/>
              <a:defRPr sz="5600">
                <a:solidFill>
                  <a:schemeClr val="accent2"/>
                </a:solidFill>
              </a:defRPr>
            </a:lvl8pPr>
            <a:lvl9pPr lvl="8">
              <a:lnSpc>
                <a:spcPct val="65000"/>
              </a:lnSpc>
              <a:spcBef>
                <a:spcPts val="0"/>
              </a:spcBef>
              <a:spcAft>
                <a:spcPts val="0"/>
              </a:spcAft>
              <a:buClr>
                <a:schemeClr val="accent2"/>
              </a:buClr>
              <a:buSzPts val="5600"/>
              <a:buNone/>
              <a:defRPr sz="5600">
                <a:solidFill>
                  <a:schemeClr val="accent2"/>
                </a:solidFill>
              </a:defRPr>
            </a:lvl9pPr>
          </a:lstStyle>
          <a:p/>
        </p:txBody>
      </p:sp>
      <p:cxnSp>
        <p:nvCxnSpPr>
          <p:cNvPr id="209" name="Google Shape;209;p29"/>
          <p:cNvCxnSpPr/>
          <p:nvPr/>
        </p:nvCxnSpPr>
        <p:spPr>
          <a:xfrm>
            <a:off x="4515550" y="1368725"/>
            <a:ext cx="0" cy="3425700"/>
          </a:xfrm>
          <a:prstGeom prst="straightConnector1">
            <a:avLst/>
          </a:prstGeom>
          <a:noFill/>
          <a:ln cap="flat" cmpd="sng" w="9525">
            <a:solidFill>
              <a:schemeClr val="accent1"/>
            </a:solidFill>
            <a:prstDash val="solid"/>
            <a:round/>
            <a:headEnd len="med" w="med" type="none"/>
            <a:tailEnd len="med" w="med" type="none"/>
          </a:ln>
        </p:spPr>
      </p:cxnSp>
      <p:sp>
        <p:nvSpPr>
          <p:cNvPr id="210" name="Google Shape;210;p29"/>
          <p:cNvSpPr txBox="1"/>
          <p:nvPr>
            <p:ph idx="9" type="subTitle"/>
          </p:nvPr>
        </p:nvSpPr>
        <p:spPr>
          <a:xfrm>
            <a:off x="4676900" y="1869125"/>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1" name="Google Shape;211;p29"/>
          <p:cNvSpPr txBox="1"/>
          <p:nvPr>
            <p:ph idx="13" type="subTitle"/>
          </p:nvPr>
        </p:nvSpPr>
        <p:spPr>
          <a:xfrm>
            <a:off x="4676900" y="2464508"/>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2" name="Google Shape;212;p29"/>
          <p:cNvSpPr txBox="1"/>
          <p:nvPr>
            <p:ph idx="14" type="subTitle"/>
          </p:nvPr>
        </p:nvSpPr>
        <p:spPr>
          <a:xfrm>
            <a:off x="4676900" y="3059892"/>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3" name="Google Shape;213;p29"/>
          <p:cNvSpPr txBox="1"/>
          <p:nvPr>
            <p:ph idx="15" type="subTitle"/>
          </p:nvPr>
        </p:nvSpPr>
        <p:spPr>
          <a:xfrm>
            <a:off x="4676900" y="3655300"/>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4" name="Google Shape;214;p29"/>
          <p:cNvSpPr txBox="1"/>
          <p:nvPr>
            <p:ph idx="16" type="subTitle"/>
          </p:nvPr>
        </p:nvSpPr>
        <p:spPr>
          <a:xfrm>
            <a:off x="4676900" y="4326883"/>
            <a:ext cx="2153100" cy="558900"/>
          </a:xfrm>
          <a:prstGeom prst="rect">
            <a:avLst/>
          </a:prstGeom>
        </p:spPr>
        <p:txBody>
          <a:bodyPr anchorCtr="0" anchor="t" bIns="91425" lIns="91425" spcFirstLastPara="1" rIns="91425" wrap="square" tIns="91425">
            <a:noAutofit/>
          </a:bodyPr>
          <a:lstStyle>
            <a:lvl1pPr lvl="0">
              <a:spcBef>
                <a:spcPts val="0"/>
              </a:spcBef>
              <a:spcAft>
                <a:spcPts val="0"/>
              </a:spcAft>
              <a:buSzPts val="1300"/>
              <a:buFont typeface="Spectral"/>
              <a:buNone/>
              <a:defRPr sz="1300">
                <a:latin typeface="Spectral"/>
                <a:ea typeface="Spectral"/>
                <a:cs typeface="Spectral"/>
                <a:sym typeface="Spectr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5" name="Google Shape;215;p29"/>
          <p:cNvSpPr txBox="1"/>
          <p:nvPr>
            <p:ph idx="17" type="subTitle"/>
          </p:nvPr>
        </p:nvSpPr>
        <p:spPr>
          <a:xfrm>
            <a:off x="6411748" y="2963183"/>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6" name="Google Shape;216;p29"/>
          <p:cNvSpPr txBox="1"/>
          <p:nvPr>
            <p:ph idx="18" type="subTitle"/>
          </p:nvPr>
        </p:nvSpPr>
        <p:spPr>
          <a:xfrm>
            <a:off x="6411748" y="1764633"/>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29"/>
          <p:cNvSpPr txBox="1"/>
          <p:nvPr>
            <p:ph idx="19" type="subTitle"/>
          </p:nvPr>
        </p:nvSpPr>
        <p:spPr>
          <a:xfrm>
            <a:off x="6411748" y="2363908"/>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8" name="Google Shape;218;p29"/>
          <p:cNvSpPr txBox="1"/>
          <p:nvPr>
            <p:ph idx="20" type="subTitle"/>
          </p:nvPr>
        </p:nvSpPr>
        <p:spPr>
          <a:xfrm>
            <a:off x="6411748" y="3562458"/>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9" name="Google Shape;219;p29"/>
          <p:cNvSpPr txBox="1"/>
          <p:nvPr>
            <p:ph idx="21" type="subTitle"/>
          </p:nvPr>
        </p:nvSpPr>
        <p:spPr>
          <a:xfrm>
            <a:off x="6411748" y="4237933"/>
            <a:ext cx="2596500" cy="666000"/>
          </a:xfrm>
          <a:prstGeom prst="rect">
            <a:avLst/>
          </a:prstGeom>
        </p:spPr>
        <p:txBody>
          <a:bodyPr anchorCtr="0" anchor="t" bIns="91425" lIns="91425" spcFirstLastPara="1" rIns="91425" wrap="square" tIns="91425">
            <a:noAutofit/>
          </a:bodyPr>
          <a:lstStyle>
            <a:lvl1pPr lvl="0" algn="r">
              <a:spcBef>
                <a:spcPts val="0"/>
              </a:spcBef>
              <a:spcAft>
                <a:spcPts val="0"/>
              </a:spcAft>
              <a:buSzPts val="36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20" name="Google Shape;220;p29"/>
          <p:cNvCxnSpPr/>
          <p:nvPr/>
        </p:nvCxnSpPr>
        <p:spPr>
          <a:xfrm>
            <a:off x="200117" y="3089629"/>
            <a:ext cx="4082100" cy="0"/>
          </a:xfrm>
          <a:prstGeom prst="straightConnector1">
            <a:avLst/>
          </a:prstGeom>
          <a:noFill/>
          <a:ln cap="flat" cmpd="sng" w="19050">
            <a:solidFill>
              <a:schemeClr val="accent1"/>
            </a:solidFill>
            <a:prstDash val="solid"/>
            <a:round/>
            <a:headEnd len="med" w="med" type="none"/>
            <a:tailEnd len="med" w="med" type="none"/>
          </a:ln>
        </p:spPr>
      </p:cxnSp>
      <p:cxnSp>
        <p:nvCxnSpPr>
          <p:cNvPr id="221" name="Google Shape;221;p29"/>
          <p:cNvCxnSpPr/>
          <p:nvPr/>
        </p:nvCxnSpPr>
        <p:spPr>
          <a:xfrm>
            <a:off x="4786525" y="4282704"/>
            <a:ext cx="4082100" cy="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extLst>
    <p:ext uri="{DCECCB84-F9BA-43D5-87BE-67443E8EF086}">
      <p15:sldGuideLst>
        <p15:guide id="1" orient="horz" pos="2016">
          <p15:clr>
            <a:srgbClr val="E46962"/>
          </p15:clr>
        </p15:guide>
        <p15:guide id="2" orient="horz" pos="1261">
          <p15:clr>
            <a:srgbClr val="E46962"/>
          </p15:clr>
        </p15:guide>
        <p15:guide id="3" orient="horz" pos="2771">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ncial Executive Summary">
  <p:cSld name="TITLE_1_1">
    <p:spTree>
      <p:nvGrpSpPr>
        <p:cNvPr id="222" name="Shape 222"/>
        <p:cNvGrpSpPr/>
        <p:nvPr/>
      </p:nvGrpSpPr>
      <p:grpSpPr>
        <a:xfrm>
          <a:off x="0" y="0"/>
          <a:ext cx="0" cy="0"/>
          <a:chOff x="0" y="0"/>
          <a:chExt cx="0" cy="0"/>
        </a:xfrm>
      </p:grpSpPr>
      <p:sp>
        <p:nvSpPr>
          <p:cNvPr id="223" name="Google Shape;223;p30"/>
          <p:cNvSpPr txBox="1"/>
          <p:nvPr>
            <p:ph idx="1" type="subTitle"/>
          </p:nvPr>
        </p:nvSpPr>
        <p:spPr>
          <a:xfrm>
            <a:off x="1985411" y="2323038"/>
            <a:ext cx="1581900" cy="474900"/>
          </a:xfrm>
          <a:prstGeom prst="rect">
            <a:avLst/>
          </a:prstGeom>
        </p:spPr>
        <p:txBody>
          <a:bodyPr anchorCtr="0" anchor="t" bIns="0" lIns="0" spcFirstLastPara="1" rIns="0" wrap="square" tIns="0">
            <a:noAutofit/>
          </a:bodyPr>
          <a:lstStyle>
            <a:lvl1pPr lvl="0">
              <a:spcBef>
                <a:spcPts val="0"/>
              </a:spcBef>
              <a:spcAft>
                <a:spcPts val="0"/>
              </a:spcAft>
              <a:buSzPts val="3600"/>
              <a:buNone/>
              <a:defRPr/>
            </a:lvl1pPr>
            <a:lvl2pPr lvl="1">
              <a:spcBef>
                <a:spcPts val="0"/>
              </a:spcBef>
              <a:spcAft>
                <a:spcPts val="0"/>
              </a:spcAft>
              <a:buSzPts val="3600"/>
              <a:buFont typeface="Familjen Grotesk"/>
              <a:buNone/>
              <a:defRPr sz="3600"/>
            </a:lvl2pPr>
            <a:lvl3pPr lvl="2">
              <a:spcBef>
                <a:spcPts val="0"/>
              </a:spcBef>
              <a:spcAft>
                <a:spcPts val="0"/>
              </a:spcAft>
              <a:buSzPts val="3600"/>
              <a:buFont typeface="Familjen Grotesk"/>
              <a:buNone/>
              <a:defRPr sz="3600"/>
            </a:lvl3pPr>
            <a:lvl4pPr lvl="3">
              <a:spcBef>
                <a:spcPts val="0"/>
              </a:spcBef>
              <a:spcAft>
                <a:spcPts val="0"/>
              </a:spcAft>
              <a:buSzPts val="3600"/>
              <a:buFont typeface="Familjen Grotesk"/>
              <a:buNone/>
              <a:defRPr sz="3600"/>
            </a:lvl4pPr>
            <a:lvl5pPr lvl="4">
              <a:spcBef>
                <a:spcPts val="0"/>
              </a:spcBef>
              <a:spcAft>
                <a:spcPts val="0"/>
              </a:spcAft>
              <a:buSzPts val="3600"/>
              <a:buFont typeface="Familjen Grotesk"/>
              <a:buNone/>
              <a:defRPr sz="3600"/>
            </a:lvl5pPr>
            <a:lvl6pPr lvl="5">
              <a:spcBef>
                <a:spcPts val="0"/>
              </a:spcBef>
              <a:spcAft>
                <a:spcPts val="0"/>
              </a:spcAft>
              <a:buSzPts val="3600"/>
              <a:buFont typeface="Familjen Grotesk"/>
              <a:buNone/>
              <a:defRPr sz="3600"/>
            </a:lvl6pPr>
            <a:lvl7pPr lvl="6">
              <a:spcBef>
                <a:spcPts val="0"/>
              </a:spcBef>
              <a:spcAft>
                <a:spcPts val="0"/>
              </a:spcAft>
              <a:buSzPts val="3600"/>
              <a:buFont typeface="Familjen Grotesk"/>
              <a:buNone/>
              <a:defRPr sz="3600"/>
            </a:lvl7pPr>
            <a:lvl8pPr lvl="7">
              <a:spcBef>
                <a:spcPts val="0"/>
              </a:spcBef>
              <a:spcAft>
                <a:spcPts val="0"/>
              </a:spcAft>
              <a:buSzPts val="3600"/>
              <a:buFont typeface="Familjen Grotesk"/>
              <a:buNone/>
              <a:defRPr sz="3600"/>
            </a:lvl8pPr>
            <a:lvl9pPr lvl="8">
              <a:spcBef>
                <a:spcPts val="0"/>
              </a:spcBef>
              <a:spcAft>
                <a:spcPts val="0"/>
              </a:spcAft>
              <a:buSzPts val="3600"/>
              <a:buFont typeface="Familjen Grotesk"/>
              <a:buNone/>
              <a:defRPr sz="3600"/>
            </a:lvl9pPr>
          </a:lstStyle>
          <a:p/>
        </p:txBody>
      </p:sp>
      <p:sp>
        <p:nvSpPr>
          <p:cNvPr id="224" name="Google Shape;224;p30"/>
          <p:cNvSpPr txBox="1"/>
          <p:nvPr>
            <p:ph idx="2" type="subTitle"/>
          </p:nvPr>
        </p:nvSpPr>
        <p:spPr>
          <a:xfrm>
            <a:off x="2014509" y="2802444"/>
            <a:ext cx="1551000" cy="2046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25" name="Google Shape;225;p30"/>
          <p:cNvSpPr txBox="1"/>
          <p:nvPr>
            <p:ph idx="3" type="subTitle"/>
          </p:nvPr>
        </p:nvSpPr>
        <p:spPr>
          <a:xfrm>
            <a:off x="189200" y="2978305"/>
            <a:ext cx="1581900" cy="474900"/>
          </a:xfrm>
          <a:prstGeom prst="rect">
            <a:avLst/>
          </a:prstGeom>
        </p:spPr>
        <p:txBody>
          <a:bodyPr anchorCtr="0" anchor="t" bIns="0" lIns="0" spcFirstLastPara="1" rIns="0" wrap="square" tIns="0">
            <a:noAutofit/>
          </a:bodyPr>
          <a:lstStyle>
            <a:lvl1pPr lvl="0">
              <a:spcBef>
                <a:spcPts val="0"/>
              </a:spcBef>
              <a:spcAft>
                <a:spcPts val="0"/>
              </a:spcAft>
              <a:buSzPts val="3600"/>
              <a:buNone/>
              <a:defRPr/>
            </a:lvl1pPr>
            <a:lvl2pPr lvl="1">
              <a:spcBef>
                <a:spcPts val="0"/>
              </a:spcBef>
              <a:spcAft>
                <a:spcPts val="0"/>
              </a:spcAft>
              <a:buSzPts val="3600"/>
              <a:buFont typeface="Familjen Grotesk"/>
              <a:buNone/>
              <a:defRPr sz="3600"/>
            </a:lvl2pPr>
            <a:lvl3pPr lvl="2">
              <a:spcBef>
                <a:spcPts val="0"/>
              </a:spcBef>
              <a:spcAft>
                <a:spcPts val="0"/>
              </a:spcAft>
              <a:buSzPts val="3600"/>
              <a:buFont typeface="Familjen Grotesk"/>
              <a:buNone/>
              <a:defRPr sz="3600"/>
            </a:lvl3pPr>
            <a:lvl4pPr lvl="3">
              <a:spcBef>
                <a:spcPts val="0"/>
              </a:spcBef>
              <a:spcAft>
                <a:spcPts val="0"/>
              </a:spcAft>
              <a:buSzPts val="3600"/>
              <a:buFont typeface="Familjen Grotesk"/>
              <a:buNone/>
              <a:defRPr sz="3600"/>
            </a:lvl4pPr>
            <a:lvl5pPr lvl="4">
              <a:spcBef>
                <a:spcPts val="0"/>
              </a:spcBef>
              <a:spcAft>
                <a:spcPts val="0"/>
              </a:spcAft>
              <a:buSzPts val="3600"/>
              <a:buFont typeface="Familjen Grotesk"/>
              <a:buNone/>
              <a:defRPr sz="3600"/>
            </a:lvl5pPr>
            <a:lvl6pPr lvl="5">
              <a:spcBef>
                <a:spcPts val="0"/>
              </a:spcBef>
              <a:spcAft>
                <a:spcPts val="0"/>
              </a:spcAft>
              <a:buSzPts val="3600"/>
              <a:buFont typeface="Familjen Grotesk"/>
              <a:buNone/>
              <a:defRPr sz="3600"/>
            </a:lvl6pPr>
            <a:lvl7pPr lvl="6">
              <a:spcBef>
                <a:spcPts val="0"/>
              </a:spcBef>
              <a:spcAft>
                <a:spcPts val="0"/>
              </a:spcAft>
              <a:buSzPts val="3600"/>
              <a:buFont typeface="Familjen Grotesk"/>
              <a:buNone/>
              <a:defRPr sz="3600"/>
            </a:lvl7pPr>
            <a:lvl8pPr lvl="7">
              <a:spcBef>
                <a:spcPts val="0"/>
              </a:spcBef>
              <a:spcAft>
                <a:spcPts val="0"/>
              </a:spcAft>
              <a:buSzPts val="3600"/>
              <a:buFont typeface="Familjen Grotesk"/>
              <a:buNone/>
              <a:defRPr sz="3600"/>
            </a:lvl8pPr>
            <a:lvl9pPr lvl="8">
              <a:spcBef>
                <a:spcPts val="0"/>
              </a:spcBef>
              <a:spcAft>
                <a:spcPts val="0"/>
              </a:spcAft>
              <a:buSzPts val="3600"/>
              <a:buFont typeface="Familjen Grotesk"/>
              <a:buNone/>
              <a:defRPr sz="3600"/>
            </a:lvl9pPr>
          </a:lstStyle>
          <a:p/>
        </p:txBody>
      </p:sp>
      <p:sp>
        <p:nvSpPr>
          <p:cNvPr id="226" name="Google Shape;226;p30"/>
          <p:cNvSpPr txBox="1"/>
          <p:nvPr>
            <p:ph idx="4" type="body"/>
          </p:nvPr>
        </p:nvSpPr>
        <p:spPr>
          <a:xfrm>
            <a:off x="212473" y="1023597"/>
            <a:ext cx="3560400" cy="9897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cxnSp>
        <p:nvCxnSpPr>
          <p:cNvPr id="227" name="Google Shape;227;p30"/>
          <p:cNvCxnSpPr/>
          <p:nvPr/>
        </p:nvCxnSpPr>
        <p:spPr>
          <a:xfrm>
            <a:off x="226950" y="4635025"/>
            <a:ext cx="3426000" cy="0"/>
          </a:xfrm>
          <a:prstGeom prst="straightConnector1">
            <a:avLst/>
          </a:prstGeom>
          <a:noFill/>
          <a:ln cap="flat" cmpd="sng" w="9525">
            <a:solidFill>
              <a:schemeClr val="dk2"/>
            </a:solidFill>
            <a:prstDash val="solid"/>
            <a:round/>
            <a:headEnd len="med" w="med" type="none"/>
            <a:tailEnd len="med" w="med" type="none"/>
          </a:ln>
        </p:spPr>
      </p:cxnSp>
      <p:cxnSp>
        <p:nvCxnSpPr>
          <p:cNvPr id="228" name="Google Shape;228;p30"/>
          <p:cNvCxnSpPr/>
          <p:nvPr/>
        </p:nvCxnSpPr>
        <p:spPr>
          <a:xfrm>
            <a:off x="226950" y="4326850"/>
            <a:ext cx="3426000" cy="0"/>
          </a:xfrm>
          <a:prstGeom prst="straightConnector1">
            <a:avLst/>
          </a:prstGeom>
          <a:noFill/>
          <a:ln cap="flat" cmpd="sng" w="9525">
            <a:solidFill>
              <a:schemeClr val="dk2"/>
            </a:solidFill>
            <a:prstDash val="solid"/>
            <a:round/>
            <a:headEnd len="med" w="med" type="none"/>
            <a:tailEnd len="med" w="med" type="none"/>
          </a:ln>
        </p:spPr>
      </p:cxnSp>
      <p:sp>
        <p:nvSpPr>
          <p:cNvPr id="229" name="Google Shape;229;p30"/>
          <p:cNvSpPr/>
          <p:nvPr/>
        </p:nvSpPr>
        <p:spPr>
          <a:xfrm>
            <a:off x="7308210" y="4181450"/>
            <a:ext cx="1607100" cy="782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230" name="Google Shape;230;p30"/>
          <p:cNvSpPr txBox="1"/>
          <p:nvPr>
            <p:ph idx="5" type="body"/>
          </p:nvPr>
        </p:nvSpPr>
        <p:spPr>
          <a:xfrm>
            <a:off x="7308213" y="4314851"/>
            <a:ext cx="1607100" cy="6465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231" name="Google Shape;231;p30"/>
          <p:cNvSpPr txBox="1"/>
          <p:nvPr>
            <p:ph idx="6" type="subTitle"/>
          </p:nvPr>
        </p:nvSpPr>
        <p:spPr>
          <a:xfrm>
            <a:off x="7308213" y="4203043"/>
            <a:ext cx="1607100" cy="320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900"/>
              <a:buFont typeface="Familjen Grotesk Medium"/>
              <a:buNone/>
              <a:defRPr sz="900">
                <a:latin typeface="Familjen Grotesk Medium"/>
                <a:ea typeface="Familjen Grotesk Medium"/>
                <a:cs typeface="Familjen Grotesk Medium"/>
                <a:sym typeface="Familjen Grotesk Medium"/>
              </a:defRPr>
            </a:lvl1pPr>
            <a:lvl2pPr lvl="1">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2pPr>
            <a:lvl3pPr lvl="2">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3pPr>
            <a:lvl4pPr lvl="3">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4pPr>
            <a:lvl5pPr lvl="4">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5pPr>
            <a:lvl6pPr lvl="5">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6pPr>
            <a:lvl7pPr lvl="6">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7pPr>
            <a:lvl8pPr lvl="7">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8pPr>
            <a:lvl9pPr lvl="8">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9pPr>
          </a:lstStyle>
          <a:p/>
        </p:txBody>
      </p:sp>
      <p:sp>
        <p:nvSpPr>
          <p:cNvPr id="232" name="Google Shape;232;p30"/>
          <p:cNvSpPr/>
          <p:nvPr/>
        </p:nvSpPr>
        <p:spPr>
          <a:xfrm>
            <a:off x="7308198" y="3325500"/>
            <a:ext cx="1607100" cy="782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233" name="Google Shape;233;p30"/>
          <p:cNvSpPr txBox="1"/>
          <p:nvPr>
            <p:ph idx="7" type="body"/>
          </p:nvPr>
        </p:nvSpPr>
        <p:spPr>
          <a:xfrm>
            <a:off x="7308200" y="3458901"/>
            <a:ext cx="1607100" cy="6465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234" name="Google Shape;234;p30"/>
          <p:cNvSpPr txBox="1"/>
          <p:nvPr>
            <p:ph idx="8" type="subTitle"/>
          </p:nvPr>
        </p:nvSpPr>
        <p:spPr>
          <a:xfrm>
            <a:off x="7308201" y="3347093"/>
            <a:ext cx="1607100" cy="320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900"/>
              <a:buFont typeface="Familjen Grotesk Medium"/>
              <a:buNone/>
              <a:defRPr sz="900">
                <a:latin typeface="Familjen Grotesk Medium"/>
                <a:ea typeface="Familjen Grotesk Medium"/>
                <a:cs typeface="Familjen Grotesk Medium"/>
                <a:sym typeface="Familjen Grotesk Medium"/>
              </a:defRPr>
            </a:lvl1pPr>
            <a:lvl2pPr lvl="1">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2pPr>
            <a:lvl3pPr lvl="2">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3pPr>
            <a:lvl4pPr lvl="3">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4pPr>
            <a:lvl5pPr lvl="4">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5pPr>
            <a:lvl6pPr lvl="5">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6pPr>
            <a:lvl7pPr lvl="6">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7pPr>
            <a:lvl8pPr lvl="7">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8pPr>
            <a:lvl9pPr lvl="8">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9pPr>
          </a:lstStyle>
          <a:p/>
        </p:txBody>
      </p:sp>
      <p:sp>
        <p:nvSpPr>
          <p:cNvPr id="235" name="Google Shape;235;p30"/>
          <p:cNvSpPr/>
          <p:nvPr/>
        </p:nvSpPr>
        <p:spPr>
          <a:xfrm>
            <a:off x="3959148" y="4181450"/>
            <a:ext cx="1607100" cy="782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236" name="Google Shape;236;p30"/>
          <p:cNvSpPr txBox="1"/>
          <p:nvPr>
            <p:ph idx="9" type="body"/>
          </p:nvPr>
        </p:nvSpPr>
        <p:spPr>
          <a:xfrm>
            <a:off x="3959150" y="4314851"/>
            <a:ext cx="1607100" cy="6465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237" name="Google Shape;237;p30"/>
          <p:cNvSpPr/>
          <p:nvPr/>
        </p:nvSpPr>
        <p:spPr>
          <a:xfrm>
            <a:off x="3959150" y="3325508"/>
            <a:ext cx="1607100" cy="7827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lnSpc>
                <a:spcPct val="80000"/>
              </a:lnSpc>
              <a:spcBef>
                <a:spcPts val="0"/>
              </a:spcBef>
              <a:spcAft>
                <a:spcPts val="0"/>
              </a:spcAft>
              <a:buNone/>
            </a:pPr>
            <a:r>
              <a:t/>
            </a:r>
            <a:endParaRPr sz="3600">
              <a:solidFill>
                <a:schemeClr val="dk1"/>
              </a:solidFill>
              <a:latin typeface="Familjen Grotesk"/>
              <a:ea typeface="Familjen Grotesk"/>
              <a:cs typeface="Familjen Grotesk"/>
              <a:sym typeface="Familjen Grotesk"/>
            </a:endParaRPr>
          </a:p>
        </p:txBody>
      </p:sp>
      <p:sp>
        <p:nvSpPr>
          <p:cNvPr id="238" name="Google Shape;238;p30"/>
          <p:cNvSpPr txBox="1"/>
          <p:nvPr>
            <p:ph idx="13" type="subTitle"/>
          </p:nvPr>
        </p:nvSpPr>
        <p:spPr>
          <a:xfrm>
            <a:off x="3959150" y="3325475"/>
            <a:ext cx="1607100" cy="7827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SzPts val="1400"/>
              <a:buNone/>
              <a:defRPr sz="1400"/>
            </a:lvl1pPr>
            <a:lvl2pPr lvl="1" algn="ctr">
              <a:lnSpc>
                <a:spcPct val="80000"/>
              </a:lnSpc>
              <a:spcBef>
                <a:spcPts val="0"/>
              </a:spcBef>
              <a:spcAft>
                <a:spcPts val="0"/>
              </a:spcAft>
              <a:buSzPts val="1400"/>
              <a:buNone/>
              <a:defRPr/>
            </a:lvl2pPr>
            <a:lvl3pPr lvl="2" algn="ctr">
              <a:lnSpc>
                <a:spcPct val="80000"/>
              </a:lnSpc>
              <a:spcBef>
                <a:spcPts val="0"/>
              </a:spcBef>
              <a:spcAft>
                <a:spcPts val="0"/>
              </a:spcAft>
              <a:buSzPts val="1400"/>
              <a:buNone/>
              <a:defRPr/>
            </a:lvl3pPr>
            <a:lvl4pPr lvl="3" algn="ctr">
              <a:lnSpc>
                <a:spcPct val="80000"/>
              </a:lnSpc>
              <a:spcBef>
                <a:spcPts val="0"/>
              </a:spcBef>
              <a:spcAft>
                <a:spcPts val="0"/>
              </a:spcAft>
              <a:buSzPts val="1400"/>
              <a:buNone/>
              <a:defRPr/>
            </a:lvl4pPr>
            <a:lvl5pPr lvl="4" algn="ctr">
              <a:lnSpc>
                <a:spcPct val="80000"/>
              </a:lnSpc>
              <a:spcBef>
                <a:spcPts val="0"/>
              </a:spcBef>
              <a:spcAft>
                <a:spcPts val="0"/>
              </a:spcAft>
              <a:buSzPts val="1400"/>
              <a:buNone/>
              <a:defRPr/>
            </a:lvl5pPr>
            <a:lvl6pPr lvl="5" algn="ctr">
              <a:lnSpc>
                <a:spcPct val="80000"/>
              </a:lnSpc>
              <a:spcBef>
                <a:spcPts val="0"/>
              </a:spcBef>
              <a:spcAft>
                <a:spcPts val="0"/>
              </a:spcAft>
              <a:buSzPts val="1400"/>
              <a:buNone/>
              <a:defRPr/>
            </a:lvl6pPr>
            <a:lvl7pPr lvl="6" algn="ctr">
              <a:lnSpc>
                <a:spcPct val="80000"/>
              </a:lnSpc>
              <a:spcBef>
                <a:spcPts val="0"/>
              </a:spcBef>
              <a:spcAft>
                <a:spcPts val="0"/>
              </a:spcAft>
              <a:buSzPts val="1400"/>
              <a:buNone/>
              <a:defRPr/>
            </a:lvl7pPr>
            <a:lvl8pPr lvl="7" algn="ctr">
              <a:lnSpc>
                <a:spcPct val="80000"/>
              </a:lnSpc>
              <a:spcBef>
                <a:spcPts val="0"/>
              </a:spcBef>
              <a:spcAft>
                <a:spcPts val="0"/>
              </a:spcAft>
              <a:buSzPts val="1400"/>
              <a:buNone/>
              <a:defRPr/>
            </a:lvl8pPr>
            <a:lvl9pPr lvl="8" algn="ctr">
              <a:lnSpc>
                <a:spcPct val="80000"/>
              </a:lnSpc>
              <a:spcBef>
                <a:spcPts val="0"/>
              </a:spcBef>
              <a:spcAft>
                <a:spcPts val="0"/>
              </a:spcAft>
              <a:buSzPts val="1400"/>
              <a:buNone/>
              <a:defRPr/>
            </a:lvl9pPr>
          </a:lstStyle>
          <a:p/>
        </p:txBody>
      </p:sp>
      <p:sp>
        <p:nvSpPr>
          <p:cNvPr id="239" name="Google Shape;239;p30"/>
          <p:cNvSpPr txBox="1"/>
          <p:nvPr>
            <p:ph idx="14"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240" name="Google Shape;240;p30"/>
          <p:cNvSpPr txBox="1"/>
          <p:nvPr>
            <p:ph idx="15"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241" name="Google Shape;241;p30"/>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242" name="Google Shape;242;p30"/>
          <p:cNvSpPr txBox="1"/>
          <p:nvPr>
            <p:ph type="title"/>
          </p:nvPr>
        </p:nvSpPr>
        <p:spPr>
          <a:xfrm>
            <a:off x="73152" y="335300"/>
            <a:ext cx="8884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400"/>
              <a:buNone/>
              <a:defRPr sz="54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cxnSp>
        <p:nvCxnSpPr>
          <p:cNvPr id="243" name="Google Shape;243;p30"/>
          <p:cNvCxnSpPr/>
          <p:nvPr/>
        </p:nvCxnSpPr>
        <p:spPr>
          <a:xfrm>
            <a:off x="3952400"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44" name="Google Shape;244;p30"/>
          <p:cNvCxnSpPr/>
          <p:nvPr/>
        </p:nvCxnSpPr>
        <p:spPr>
          <a:xfrm>
            <a:off x="5070844"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45" name="Google Shape;245;p30"/>
          <p:cNvCxnSpPr/>
          <p:nvPr/>
        </p:nvCxnSpPr>
        <p:spPr>
          <a:xfrm>
            <a:off x="6189289"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46" name="Google Shape;246;p30"/>
          <p:cNvCxnSpPr/>
          <p:nvPr/>
        </p:nvCxnSpPr>
        <p:spPr>
          <a:xfrm>
            <a:off x="7307733"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47" name="Google Shape;247;p30"/>
          <p:cNvCxnSpPr/>
          <p:nvPr/>
        </p:nvCxnSpPr>
        <p:spPr>
          <a:xfrm>
            <a:off x="8426178"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48" name="Google Shape;248;p30"/>
          <p:cNvCxnSpPr/>
          <p:nvPr/>
        </p:nvCxnSpPr>
        <p:spPr>
          <a:xfrm>
            <a:off x="4511622"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49" name="Google Shape;249;p30"/>
          <p:cNvCxnSpPr/>
          <p:nvPr/>
        </p:nvCxnSpPr>
        <p:spPr>
          <a:xfrm>
            <a:off x="5630067"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50" name="Google Shape;250;p30"/>
          <p:cNvCxnSpPr/>
          <p:nvPr/>
        </p:nvCxnSpPr>
        <p:spPr>
          <a:xfrm>
            <a:off x="6748511"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51" name="Google Shape;251;p30"/>
          <p:cNvCxnSpPr/>
          <p:nvPr/>
        </p:nvCxnSpPr>
        <p:spPr>
          <a:xfrm>
            <a:off x="7866956"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52" name="Google Shape;252;p30"/>
          <p:cNvCxnSpPr/>
          <p:nvPr/>
        </p:nvCxnSpPr>
        <p:spPr>
          <a:xfrm>
            <a:off x="8985400" y="1193550"/>
            <a:ext cx="0" cy="769800"/>
          </a:xfrm>
          <a:prstGeom prst="straightConnector1">
            <a:avLst/>
          </a:prstGeom>
          <a:noFill/>
          <a:ln cap="flat" cmpd="sng" w="9525">
            <a:solidFill>
              <a:schemeClr val="dk2"/>
            </a:solidFill>
            <a:prstDash val="solid"/>
            <a:round/>
            <a:headEnd len="med" w="med" type="none"/>
            <a:tailEnd len="med" w="med" type="none"/>
          </a:ln>
        </p:spPr>
      </p:cxnSp>
      <p:cxnSp>
        <p:nvCxnSpPr>
          <p:cNvPr id="253" name="Google Shape;253;p30"/>
          <p:cNvCxnSpPr/>
          <p:nvPr/>
        </p:nvCxnSpPr>
        <p:spPr>
          <a:xfrm>
            <a:off x="719400" y="4125475"/>
            <a:ext cx="0" cy="838800"/>
          </a:xfrm>
          <a:prstGeom prst="straightConnector1">
            <a:avLst/>
          </a:prstGeom>
          <a:noFill/>
          <a:ln cap="flat" cmpd="sng" w="9525">
            <a:solidFill>
              <a:schemeClr val="dk2"/>
            </a:solidFill>
            <a:prstDash val="solid"/>
            <a:round/>
            <a:headEnd len="med" w="med" type="none"/>
            <a:tailEnd len="med" w="med" type="none"/>
          </a:ln>
        </p:spPr>
      </p:cxnSp>
      <p:cxnSp>
        <p:nvCxnSpPr>
          <p:cNvPr id="254" name="Google Shape;254;p30"/>
          <p:cNvCxnSpPr/>
          <p:nvPr/>
        </p:nvCxnSpPr>
        <p:spPr>
          <a:xfrm>
            <a:off x="1208760" y="4125475"/>
            <a:ext cx="0" cy="838800"/>
          </a:xfrm>
          <a:prstGeom prst="straightConnector1">
            <a:avLst/>
          </a:prstGeom>
          <a:noFill/>
          <a:ln cap="flat" cmpd="sng" w="9525">
            <a:solidFill>
              <a:schemeClr val="dk2"/>
            </a:solidFill>
            <a:prstDash val="solid"/>
            <a:round/>
            <a:headEnd len="med" w="med" type="none"/>
            <a:tailEnd len="med" w="med" type="none"/>
          </a:ln>
        </p:spPr>
      </p:cxnSp>
      <p:cxnSp>
        <p:nvCxnSpPr>
          <p:cNvPr id="255" name="Google Shape;255;p30"/>
          <p:cNvCxnSpPr/>
          <p:nvPr/>
        </p:nvCxnSpPr>
        <p:spPr>
          <a:xfrm>
            <a:off x="1698120" y="4125475"/>
            <a:ext cx="0" cy="838800"/>
          </a:xfrm>
          <a:prstGeom prst="straightConnector1">
            <a:avLst/>
          </a:prstGeom>
          <a:noFill/>
          <a:ln cap="flat" cmpd="sng" w="9525">
            <a:solidFill>
              <a:schemeClr val="dk2"/>
            </a:solidFill>
            <a:prstDash val="solid"/>
            <a:round/>
            <a:headEnd len="med" w="med" type="none"/>
            <a:tailEnd len="med" w="med" type="none"/>
          </a:ln>
        </p:spPr>
      </p:cxnSp>
      <p:cxnSp>
        <p:nvCxnSpPr>
          <p:cNvPr id="256" name="Google Shape;256;p30"/>
          <p:cNvCxnSpPr/>
          <p:nvPr/>
        </p:nvCxnSpPr>
        <p:spPr>
          <a:xfrm>
            <a:off x="2187480" y="4125475"/>
            <a:ext cx="0" cy="838800"/>
          </a:xfrm>
          <a:prstGeom prst="straightConnector1">
            <a:avLst/>
          </a:prstGeom>
          <a:noFill/>
          <a:ln cap="flat" cmpd="sng" w="9525">
            <a:solidFill>
              <a:schemeClr val="dk2"/>
            </a:solidFill>
            <a:prstDash val="solid"/>
            <a:round/>
            <a:headEnd len="med" w="med" type="none"/>
            <a:tailEnd len="med" w="med" type="none"/>
          </a:ln>
        </p:spPr>
      </p:cxnSp>
      <p:sp>
        <p:nvSpPr>
          <p:cNvPr id="257" name="Google Shape;257;p30"/>
          <p:cNvSpPr/>
          <p:nvPr/>
        </p:nvSpPr>
        <p:spPr>
          <a:xfrm>
            <a:off x="229843" y="4125475"/>
            <a:ext cx="3425935" cy="838687"/>
          </a:xfrm>
          <a:custGeom>
            <a:rect b="b" l="l" r="r" t="t"/>
            <a:pathLst>
              <a:path extrusionOk="0" h="148178" w="347018">
                <a:moveTo>
                  <a:pt x="0" y="0"/>
                </a:moveTo>
                <a:lnTo>
                  <a:pt x="0" y="148178"/>
                </a:lnTo>
                <a:lnTo>
                  <a:pt x="347018" y="148178"/>
                </a:lnTo>
              </a:path>
            </a:pathLst>
          </a:custGeom>
          <a:noFill/>
          <a:ln cap="flat" cmpd="sng" w="9525">
            <a:solidFill>
              <a:schemeClr val="accent2"/>
            </a:solidFill>
            <a:prstDash val="solid"/>
            <a:round/>
            <a:headEnd len="med" w="med" type="none"/>
            <a:tailEnd len="med" w="med" type="none"/>
          </a:ln>
        </p:spPr>
      </p:sp>
      <p:cxnSp>
        <p:nvCxnSpPr>
          <p:cNvPr id="258" name="Google Shape;258;p30"/>
          <p:cNvCxnSpPr/>
          <p:nvPr/>
        </p:nvCxnSpPr>
        <p:spPr>
          <a:xfrm>
            <a:off x="2676840" y="4125475"/>
            <a:ext cx="0" cy="838800"/>
          </a:xfrm>
          <a:prstGeom prst="straightConnector1">
            <a:avLst/>
          </a:prstGeom>
          <a:noFill/>
          <a:ln cap="flat" cmpd="sng" w="9525">
            <a:solidFill>
              <a:schemeClr val="dk2"/>
            </a:solidFill>
            <a:prstDash val="solid"/>
            <a:round/>
            <a:headEnd len="med" w="med" type="none"/>
            <a:tailEnd len="med" w="med" type="none"/>
          </a:ln>
        </p:spPr>
      </p:cxnSp>
      <p:cxnSp>
        <p:nvCxnSpPr>
          <p:cNvPr id="259" name="Google Shape;259;p30"/>
          <p:cNvCxnSpPr/>
          <p:nvPr/>
        </p:nvCxnSpPr>
        <p:spPr>
          <a:xfrm>
            <a:off x="3166200" y="4125475"/>
            <a:ext cx="0" cy="838800"/>
          </a:xfrm>
          <a:prstGeom prst="straightConnector1">
            <a:avLst/>
          </a:prstGeom>
          <a:noFill/>
          <a:ln cap="flat" cmpd="sng" w="9525">
            <a:solidFill>
              <a:schemeClr val="dk2"/>
            </a:solidFill>
            <a:prstDash val="solid"/>
            <a:round/>
            <a:headEnd len="med" w="med" type="none"/>
            <a:tailEnd len="med" w="med" type="none"/>
          </a:ln>
        </p:spPr>
      </p:cxnSp>
      <p:sp>
        <p:nvSpPr>
          <p:cNvPr id="260" name="Google Shape;260;p30"/>
          <p:cNvSpPr/>
          <p:nvPr/>
        </p:nvSpPr>
        <p:spPr>
          <a:xfrm>
            <a:off x="5633673" y="3325500"/>
            <a:ext cx="1607100" cy="782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261" name="Google Shape;261;p30"/>
          <p:cNvSpPr txBox="1"/>
          <p:nvPr>
            <p:ph idx="16" type="body"/>
          </p:nvPr>
        </p:nvSpPr>
        <p:spPr>
          <a:xfrm>
            <a:off x="5633675" y="3458901"/>
            <a:ext cx="1607100" cy="6465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262" name="Google Shape;262;p30"/>
          <p:cNvSpPr txBox="1"/>
          <p:nvPr>
            <p:ph idx="17" type="subTitle"/>
          </p:nvPr>
        </p:nvSpPr>
        <p:spPr>
          <a:xfrm>
            <a:off x="3959151" y="4203043"/>
            <a:ext cx="1607100" cy="320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900"/>
              <a:buFont typeface="Familjen Grotesk Medium"/>
              <a:buNone/>
              <a:defRPr sz="900">
                <a:latin typeface="Familjen Grotesk Medium"/>
                <a:ea typeface="Familjen Grotesk Medium"/>
                <a:cs typeface="Familjen Grotesk Medium"/>
                <a:sym typeface="Familjen Grotesk Medium"/>
              </a:defRPr>
            </a:lvl1pPr>
            <a:lvl2pPr lvl="1">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2pPr>
            <a:lvl3pPr lvl="2">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3pPr>
            <a:lvl4pPr lvl="3">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4pPr>
            <a:lvl5pPr lvl="4">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5pPr>
            <a:lvl6pPr lvl="5">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6pPr>
            <a:lvl7pPr lvl="6">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7pPr>
            <a:lvl8pPr lvl="7">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8pPr>
            <a:lvl9pPr lvl="8">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9pPr>
          </a:lstStyle>
          <a:p/>
        </p:txBody>
      </p:sp>
      <p:sp>
        <p:nvSpPr>
          <p:cNvPr id="263" name="Google Shape;263;p30"/>
          <p:cNvSpPr txBox="1"/>
          <p:nvPr>
            <p:ph idx="18" type="subTitle"/>
          </p:nvPr>
        </p:nvSpPr>
        <p:spPr>
          <a:xfrm>
            <a:off x="5633676" y="3347093"/>
            <a:ext cx="1607100" cy="320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900"/>
              <a:buFont typeface="Familjen Grotesk Medium"/>
              <a:buNone/>
              <a:defRPr sz="900">
                <a:latin typeface="Familjen Grotesk Medium"/>
                <a:ea typeface="Familjen Grotesk Medium"/>
                <a:cs typeface="Familjen Grotesk Medium"/>
                <a:sym typeface="Familjen Grotesk Medium"/>
              </a:defRPr>
            </a:lvl1pPr>
            <a:lvl2pPr lvl="1">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2pPr>
            <a:lvl3pPr lvl="2">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3pPr>
            <a:lvl4pPr lvl="3">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4pPr>
            <a:lvl5pPr lvl="4">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5pPr>
            <a:lvl6pPr lvl="5">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6pPr>
            <a:lvl7pPr lvl="6">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7pPr>
            <a:lvl8pPr lvl="7">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8pPr>
            <a:lvl9pPr lvl="8">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9pPr>
          </a:lstStyle>
          <a:p/>
        </p:txBody>
      </p:sp>
      <p:sp>
        <p:nvSpPr>
          <p:cNvPr id="264" name="Google Shape;264;p30"/>
          <p:cNvSpPr/>
          <p:nvPr/>
        </p:nvSpPr>
        <p:spPr>
          <a:xfrm>
            <a:off x="5633660" y="4181450"/>
            <a:ext cx="1607100" cy="782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265" name="Google Shape;265;p30"/>
          <p:cNvSpPr txBox="1"/>
          <p:nvPr>
            <p:ph idx="19" type="body"/>
          </p:nvPr>
        </p:nvSpPr>
        <p:spPr>
          <a:xfrm>
            <a:off x="5633663" y="4314851"/>
            <a:ext cx="1607100" cy="6465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266" name="Google Shape;266;p30"/>
          <p:cNvSpPr txBox="1"/>
          <p:nvPr>
            <p:ph idx="20" type="subTitle"/>
          </p:nvPr>
        </p:nvSpPr>
        <p:spPr>
          <a:xfrm>
            <a:off x="5633663" y="4203043"/>
            <a:ext cx="1607100" cy="320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900"/>
              <a:buFont typeface="Familjen Grotesk Medium"/>
              <a:buNone/>
              <a:defRPr sz="900">
                <a:latin typeface="Familjen Grotesk Medium"/>
                <a:ea typeface="Familjen Grotesk Medium"/>
                <a:cs typeface="Familjen Grotesk Medium"/>
                <a:sym typeface="Familjen Grotesk Medium"/>
              </a:defRPr>
            </a:lvl1pPr>
            <a:lvl2pPr lvl="1">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2pPr>
            <a:lvl3pPr lvl="2">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3pPr>
            <a:lvl4pPr lvl="3">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4pPr>
            <a:lvl5pPr lvl="4">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5pPr>
            <a:lvl6pPr lvl="5">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6pPr>
            <a:lvl7pPr lvl="6">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7pPr>
            <a:lvl8pPr lvl="7">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8pPr>
            <a:lvl9pPr lvl="8">
              <a:lnSpc>
                <a:spcPct val="80000"/>
              </a:lnSpc>
              <a:spcBef>
                <a:spcPts val="0"/>
              </a:spcBef>
              <a:spcAft>
                <a:spcPts val="0"/>
              </a:spcAft>
              <a:buSzPts val="1400"/>
              <a:buFont typeface="Familjen Grotesk Medium"/>
              <a:buNone/>
              <a:defRPr>
                <a:latin typeface="Familjen Grotesk Medium"/>
                <a:ea typeface="Familjen Grotesk Medium"/>
                <a:cs typeface="Familjen Grotesk Medium"/>
                <a:sym typeface="Familjen Grotesk Medium"/>
              </a:defRPr>
            </a:lvl9pPr>
          </a:lstStyle>
          <a:p/>
        </p:txBody>
      </p:sp>
      <p:sp>
        <p:nvSpPr>
          <p:cNvPr id="267" name="Google Shape;267;p30"/>
          <p:cNvSpPr txBox="1"/>
          <p:nvPr>
            <p:ph idx="21" type="subTitle"/>
          </p:nvPr>
        </p:nvSpPr>
        <p:spPr>
          <a:xfrm>
            <a:off x="3933400"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68" name="Google Shape;268;p30"/>
          <p:cNvSpPr txBox="1"/>
          <p:nvPr>
            <p:ph idx="22" type="subTitle"/>
          </p:nvPr>
        </p:nvSpPr>
        <p:spPr>
          <a:xfrm>
            <a:off x="5052000"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69" name="Google Shape;269;p30"/>
          <p:cNvSpPr txBox="1"/>
          <p:nvPr>
            <p:ph idx="23" type="subTitle"/>
          </p:nvPr>
        </p:nvSpPr>
        <p:spPr>
          <a:xfrm>
            <a:off x="7288862"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70" name="Google Shape;270;p30"/>
          <p:cNvSpPr txBox="1"/>
          <p:nvPr>
            <p:ph idx="24" type="subTitle"/>
          </p:nvPr>
        </p:nvSpPr>
        <p:spPr>
          <a:xfrm>
            <a:off x="8407312"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71" name="Google Shape;271;p30"/>
          <p:cNvSpPr txBox="1"/>
          <p:nvPr>
            <p:ph idx="25" type="subTitle"/>
          </p:nvPr>
        </p:nvSpPr>
        <p:spPr>
          <a:xfrm>
            <a:off x="6170412"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72" name="Google Shape;272;p30"/>
          <p:cNvSpPr txBox="1"/>
          <p:nvPr>
            <p:ph idx="26" type="subTitle"/>
          </p:nvPr>
        </p:nvSpPr>
        <p:spPr>
          <a:xfrm>
            <a:off x="3946300" y="2211525"/>
            <a:ext cx="1589400" cy="4617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None/>
              <a:defRPr sz="900"/>
            </a:lvl2pPr>
            <a:lvl3pPr lvl="2">
              <a:spcBef>
                <a:spcPts val="0"/>
              </a:spcBef>
              <a:spcAft>
                <a:spcPts val="0"/>
              </a:spcAft>
              <a:buSzPts val="900"/>
              <a:buNone/>
              <a:defRPr sz="900"/>
            </a:lvl3pPr>
            <a:lvl4pPr lvl="3">
              <a:spcBef>
                <a:spcPts val="0"/>
              </a:spcBef>
              <a:spcAft>
                <a:spcPts val="0"/>
              </a:spcAft>
              <a:buSzPts val="900"/>
              <a:buNone/>
              <a:defRPr sz="900"/>
            </a:lvl4pPr>
            <a:lvl5pPr lvl="4">
              <a:spcBef>
                <a:spcPts val="0"/>
              </a:spcBef>
              <a:spcAft>
                <a:spcPts val="0"/>
              </a:spcAft>
              <a:buSzPts val="900"/>
              <a:buNone/>
              <a:defRPr sz="900"/>
            </a:lvl5pPr>
            <a:lvl6pPr lvl="5">
              <a:spcBef>
                <a:spcPts val="0"/>
              </a:spcBef>
              <a:spcAft>
                <a:spcPts val="0"/>
              </a:spcAft>
              <a:buSzPts val="900"/>
              <a:buNone/>
              <a:defRPr sz="900"/>
            </a:lvl6pPr>
            <a:lvl7pPr lvl="6">
              <a:spcBef>
                <a:spcPts val="0"/>
              </a:spcBef>
              <a:spcAft>
                <a:spcPts val="0"/>
              </a:spcAft>
              <a:buSzPts val="900"/>
              <a:buNone/>
              <a:defRPr sz="900"/>
            </a:lvl7pPr>
            <a:lvl8pPr lvl="7">
              <a:spcBef>
                <a:spcPts val="0"/>
              </a:spcBef>
              <a:spcAft>
                <a:spcPts val="0"/>
              </a:spcAft>
              <a:buSzPts val="900"/>
              <a:buNone/>
              <a:defRPr sz="900"/>
            </a:lvl8pPr>
            <a:lvl9pPr lvl="8">
              <a:spcBef>
                <a:spcPts val="0"/>
              </a:spcBef>
              <a:spcAft>
                <a:spcPts val="0"/>
              </a:spcAft>
              <a:buSzPts val="900"/>
              <a:buNone/>
              <a:defRPr sz="900"/>
            </a:lvl9pPr>
          </a:lstStyle>
          <a:p/>
        </p:txBody>
      </p:sp>
      <p:sp>
        <p:nvSpPr>
          <p:cNvPr id="273" name="Google Shape;273;p30"/>
          <p:cNvSpPr txBox="1"/>
          <p:nvPr>
            <p:ph idx="27" type="subTitle"/>
          </p:nvPr>
        </p:nvSpPr>
        <p:spPr>
          <a:xfrm>
            <a:off x="5619200" y="2211513"/>
            <a:ext cx="1589400" cy="4617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None/>
              <a:defRPr sz="900"/>
            </a:lvl2pPr>
            <a:lvl3pPr lvl="2">
              <a:spcBef>
                <a:spcPts val="0"/>
              </a:spcBef>
              <a:spcAft>
                <a:spcPts val="0"/>
              </a:spcAft>
              <a:buSzPts val="900"/>
              <a:buNone/>
              <a:defRPr sz="900"/>
            </a:lvl3pPr>
            <a:lvl4pPr lvl="3">
              <a:spcBef>
                <a:spcPts val="0"/>
              </a:spcBef>
              <a:spcAft>
                <a:spcPts val="0"/>
              </a:spcAft>
              <a:buSzPts val="900"/>
              <a:buNone/>
              <a:defRPr sz="900"/>
            </a:lvl4pPr>
            <a:lvl5pPr lvl="4">
              <a:spcBef>
                <a:spcPts val="0"/>
              </a:spcBef>
              <a:spcAft>
                <a:spcPts val="0"/>
              </a:spcAft>
              <a:buSzPts val="900"/>
              <a:buNone/>
              <a:defRPr sz="900"/>
            </a:lvl5pPr>
            <a:lvl6pPr lvl="5">
              <a:spcBef>
                <a:spcPts val="0"/>
              </a:spcBef>
              <a:spcAft>
                <a:spcPts val="0"/>
              </a:spcAft>
              <a:buSzPts val="900"/>
              <a:buNone/>
              <a:defRPr sz="900"/>
            </a:lvl6pPr>
            <a:lvl7pPr lvl="6">
              <a:spcBef>
                <a:spcPts val="0"/>
              </a:spcBef>
              <a:spcAft>
                <a:spcPts val="0"/>
              </a:spcAft>
              <a:buSzPts val="900"/>
              <a:buNone/>
              <a:defRPr sz="900"/>
            </a:lvl7pPr>
            <a:lvl8pPr lvl="7">
              <a:spcBef>
                <a:spcPts val="0"/>
              </a:spcBef>
              <a:spcAft>
                <a:spcPts val="0"/>
              </a:spcAft>
              <a:buSzPts val="900"/>
              <a:buNone/>
              <a:defRPr sz="900"/>
            </a:lvl8pPr>
            <a:lvl9pPr lvl="8">
              <a:spcBef>
                <a:spcPts val="0"/>
              </a:spcBef>
              <a:spcAft>
                <a:spcPts val="0"/>
              </a:spcAft>
              <a:buSzPts val="900"/>
              <a:buNone/>
              <a:defRPr sz="900"/>
            </a:lvl9pPr>
          </a:lstStyle>
          <a:p/>
        </p:txBody>
      </p:sp>
      <p:sp>
        <p:nvSpPr>
          <p:cNvPr id="274" name="Google Shape;274;p30"/>
          <p:cNvSpPr txBox="1"/>
          <p:nvPr>
            <p:ph idx="28" type="subTitle"/>
          </p:nvPr>
        </p:nvSpPr>
        <p:spPr>
          <a:xfrm>
            <a:off x="7302800" y="2211513"/>
            <a:ext cx="1589400" cy="4617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None/>
              <a:defRPr sz="900"/>
            </a:lvl2pPr>
            <a:lvl3pPr lvl="2">
              <a:spcBef>
                <a:spcPts val="0"/>
              </a:spcBef>
              <a:spcAft>
                <a:spcPts val="0"/>
              </a:spcAft>
              <a:buSzPts val="900"/>
              <a:buNone/>
              <a:defRPr sz="900"/>
            </a:lvl3pPr>
            <a:lvl4pPr lvl="3">
              <a:spcBef>
                <a:spcPts val="0"/>
              </a:spcBef>
              <a:spcAft>
                <a:spcPts val="0"/>
              </a:spcAft>
              <a:buSzPts val="900"/>
              <a:buNone/>
              <a:defRPr sz="900"/>
            </a:lvl4pPr>
            <a:lvl5pPr lvl="4">
              <a:spcBef>
                <a:spcPts val="0"/>
              </a:spcBef>
              <a:spcAft>
                <a:spcPts val="0"/>
              </a:spcAft>
              <a:buSzPts val="900"/>
              <a:buNone/>
              <a:defRPr sz="900"/>
            </a:lvl5pPr>
            <a:lvl6pPr lvl="5">
              <a:spcBef>
                <a:spcPts val="0"/>
              </a:spcBef>
              <a:spcAft>
                <a:spcPts val="0"/>
              </a:spcAft>
              <a:buSzPts val="900"/>
              <a:buNone/>
              <a:defRPr sz="900"/>
            </a:lvl6pPr>
            <a:lvl7pPr lvl="6">
              <a:spcBef>
                <a:spcPts val="0"/>
              </a:spcBef>
              <a:spcAft>
                <a:spcPts val="0"/>
              </a:spcAft>
              <a:buSzPts val="900"/>
              <a:buNone/>
              <a:defRPr sz="900"/>
            </a:lvl7pPr>
            <a:lvl8pPr lvl="7">
              <a:spcBef>
                <a:spcPts val="0"/>
              </a:spcBef>
              <a:spcAft>
                <a:spcPts val="0"/>
              </a:spcAft>
              <a:buSzPts val="900"/>
              <a:buNone/>
              <a:defRPr sz="900"/>
            </a:lvl8pPr>
            <a:lvl9pPr lvl="8">
              <a:spcBef>
                <a:spcPts val="0"/>
              </a:spcBef>
              <a:spcAft>
                <a:spcPts val="0"/>
              </a:spcAft>
              <a:buSzPts val="900"/>
              <a:buNone/>
              <a:defRPr sz="900"/>
            </a:lvl9pPr>
          </a:lstStyle>
          <a:p/>
        </p:txBody>
      </p:sp>
      <p:sp>
        <p:nvSpPr>
          <p:cNvPr id="275" name="Google Shape;275;p30"/>
          <p:cNvSpPr txBox="1"/>
          <p:nvPr>
            <p:ph idx="29" type="subTitle"/>
          </p:nvPr>
        </p:nvSpPr>
        <p:spPr>
          <a:xfrm>
            <a:off x="5625300" y="1997479"/>
            <a:ext cx="1590600" cy="3048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6" name="Google Shape;276;p30"/>
          <p:cNvSpPr txBox="1"/>
          <p:nvPr>
            <p:ph idx="30" type="subTitle"/>
          </p:nvPr>
        </p:nvSpPr>
        <p:spPr>
          <a:xfrm>
            <a:off x="7298200" y="1997467"/>
            <a:ext cx="1590600" cy="3048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7" name="Google Shape;277;p30"/>
          <p:cNvSpPr txBox="1"/>
          <p:nvPr>
            <p:ph idx="31" type="subTitle"/>
          </p:nvPr>
        </p:nvSpPr>
        <p:spPr>
          <a:xfrm>
            <a:off x="3952400" y="1997479"/>
            <a:ext cx="1590600" cy="3048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8" name="Google Shape;278;p30"/>
          <p:cNvSpPr txBox="1"/>
          <p:nvPr>
            <p:ph idx="32" type="subTitle"/>
          </p:nvPr>
        </p:nvSpPr>
        <p:spPr>
          <a:xfrm>
            <a:off x="3939000" y="2797425"/>
            <a:ext cx="4968900" cy="304800"/>
          </a:xfrm>
          <a:prstGeom prst="rect">
            <a:avLst/>
          </a:prstGeom>
        </p:spPr>
        <p:txBody>
          <a:bodyPr anchorCtr="0" anchor="t" bIns="0" lIns="0" spcFirstLastPara="1" rIns="0" wrap="square" tIns="0">
            <a:noAutofit/>
          </a:bodyPr>
          <a:lstStyle>
            <a:lvl1pPr lvl="0">
              <a:spcBef>
                <a:spcPts val="0"/>
              </a:spcBef>
              <a:spcAft>
                <a:spcPts val="0"/>
              </a:spcAft>
              <a:buSzPts val="1800"/>
              <a:buNone/>
              <a:defRPr b="1" sz="1800"/>
            </a:lvl1pPr>
            <a:lvl2pPr lvl="1">
              <a:spcBef>
                <a:spcPts val="0"/>
              </a:spcBef>
              <a:spcAft>
                <a:spcPts val="0"/>
              </a:spcAft>
              <a:buSzPts val="1800"/>
              <a:buFont typeface="Familjen Grotesk"/>
              <a:buNone/>
              <a:defRPr b="1" sz="1800"/>
            </a:lvl2pPr>
            <a:lvl3pPr lvl="2">
              <a:spcBef>
                <a:spcPts val="0"/>
              </a:spcBef>
              <a:spcAft>
                <a:spcPts val="0"/>
              </a:spcAft>
              <a:buSzPts val="1800"/>
              <a:buFont typeface="Familjen Grotesk"/>
              <a:buNone/>
              <a:defRPr b="1" sz="1800"/>
            </a:lvl3pPr>
            <a:lvl4pPr lvl="3">
              <a:spcBef>
                <a:spcPts val="0"/>
              </a:spcBef>
              <a:spcAft>
                <a:spcPts val="0"/>
              </a:spcAft>
              <a:buSzPts val="1800"/>
              <a:buFont typeface="Familjen Grotesk"/>
              <a:buNone/>
              <a:defRPr b="1" sz="1800"/>
            </a:lvl4pPr>
            <a:lvl5pPr lvl="4">
              <a:spcBef>
                <a:spcPts val="0"/>
              </a:spcBef>
              <a:spcAft>
                <a:spcPts val="0"/>
              </a:spcAft>
              <a:buSzPts val="1800"/>
              <a:buFont typeface="Familjen Grotesk"/>
              <a:buNone/>
              <a:defRPr b="1" sz="1800"/>
            </a:lvl5pPr>
            <a:lvl6pPr lvl="5">
              <a:spcBef>
                <a:spcPts val="0"/>
              </a:spcBef>
              <a:spcAft>
                <a:spcPts val="0"/>
              </a:spcAft>
              <a:buSzPts val="1800"/>
              <a:buFont typeface="Familjen Grotesk"/>
              <a:buNone/>
              <a:defRPr b="1" sz="1800"/>
            </a:lvl6pPr>
            <a:lvl7pPr lvl="6">
              <a:spcBef>
                <a:spcPts val="0"/>
              </a:spcBef>
              <a:spcAft>
                <a:spcPts val="0"/>
              </a:spcAft>
              <a:buSzPts val="1800"/>
              <a:buFont typeface="Familjen Grotesk"/>
              <a:buNone/>
              <a:defRPr b="1" sz="1800"/>
            </a:lvl7pPr>
            <a:lvl8pPr lvl="7">
              <a:spcBef>
                <a:spcPts val="0"/>
              </a:spcBef>
              <a:spcAft>
                <a:spcPts val="0"/>
              </a:spcAft>
              <a:buSzPts val="1800"/>
              <a:buFont typeface="Familjen Grotesk"/>
              <a:buNone/>
              <a:defRPr b="1" sz="1800"/>
            </a:lvl8pPr>
            <a:lvl9pPr lvl="8">
              <a:spcBef>
                <a:spcPts val="0"/>
              </a:spcBef>
              <a:spcAft>
                <a:spcPts val="0"/>
              </a:spcAft>
              <a:buSzPts val="1800"/>
              <a:buFont typeface="Familjen Grotesk"/>
              <a:buNone/>
              <a:defRPr b="1" sz="1800"/>
            </a:lvl9pPr>
          </a:lstStyle>
          <a:p/>
        </p:txBody>
      </p:sp>
      <p:sp>
        <p:nvSpPr>
          <p:cNvPr id="279" name="Google Shape;279;p30"/>
          <p:cNvSpPr txBox="1"/>
          <p:nvPr>
            <p:ph idx="33" type="subTitle"/>
          </p:nvPr>
        </p:nvSpPr>
        <p:spPr>
          <a:xfrm>
            <a:off x="3946300" y="3070150"/>
            <a:ext cx="4968900" cy="2046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None/>
              <a:defRPr sz="900"/>
            </a:lvl2pPr>
            <a:lvl3pPr lvl="2">
              <a:spcBef>
                <a:spcPts val="0"/>
              </a:spcBef>
              <a:spcAft>
                <a:spcPts val="0"/>
              </a:spcAft>
              <a:buSzPts val="900"/>
              <a:buNone/>
              <a:defRPr sz="900"/>
            </a:lvl3pPr>
            <a:lvl4pPr lvl="3">
              <a:spcBef>
                <a:spcPts val="0"/>
              </a:spcBef>
              <a:spcAft>
                <a:spcPts val="0"/>
              </a:spcAft>
              <a:buSzPts val="900"/>
              <a:buNone/>
              <a:defRPr sz="900"/>
            </a:lvl4pPr>
            <a:lvl5pPr lvl="4">
              <a:spcBef>
                <a:spcPts val="0"/>
              </a:spcBef>
              <a:spcAft>
                <a:spcPts val="0"/>
              </a:spcAft>
              <a:buSzPts val="900"/>
              <a:buNone/>
              <a:defRPr sz="900"/>
            </a:lvl5pPr>
            <a:lvl6pPr lvl="5">
              <a:spcBef>
                <a:spcPts val="0"/>
              </a:spcBef>
              <a:spcAft>
                <a:spcPts val="0"/>
              </a:spcAft>
              <a:buSzPts val="900"/>
              <a:buNone/>
              <a:defRPr sz="900"/>
            </a:lvl6pPr>
            <a:lvl7pPr lvl="6">
              <a:spcBef>
                <a:spcPts val="0"/>
              </a:spcBef>
              <a:spcAft>
                <a:spcPts val="0"/>
              </a:spcAft>
              <a:buSzPts val="900"/>
              <a:buNone/>
              <a:defRPr sz="900"/>
            </a:lvl7pPr>
            <a:lvl8pPr lvl="7">
              <a:spcBef>
                <a:spcPts val="0"/>
              </a:spcBef>
              <a:spcAft>
                <a:spcPts val="0"/>
              </a:spcAft>
              <a:buSzPts val="900"/>
              <a:buNone/>
              <a:defRPr sz="900"/>
            </a:lvl8pPr>
            <a:lvl9pPr lvl="8">
              <a:spcBef>
                <a:spcPts val="0"/>
              </a:spcBef>
              <a:spcAft>
                <a:spcPts val="0"/>
              </a:spcAft>
              <a:buSzPts val="900"/>
              <a:buNone/>
              <a:defRPr sz="900"/>
            </a:lvl9pPr>
          </a:lstStyle>
          <a:p/>
        </p:txBody>
      </p:sp>
      <p:sp>
        <p:nvSpPr>
          <p:cNvPr id="280" name="Google Shape;280;p30"/>
          <p:cNvSpPr txBox="1"/>
          <p:nvPr>
            <p:ph idx="34" type="subTitle"/>
          </p:nvPr>
        </p:nvSpPr>
        <p:spPr>
          <a:xfrm>
            <a:off x="220150" y="3826873"/>
            <a:ext cx="3426000" cy="304800"/>
          </a:xfrm>
          <a:prstGeom prst="rect">
            <a:avLst/>
          </a:prstGeom>
        </p:spPr>
        <p:txBody>
          <a:bodyPr anchorCtr="0" anchor="t" bIns="0" lIns="0" spcFirstLastPara="1" rIns="0" wrap="square" tIns="0">
            <a:noAutofit/>
          </a:bodyPr>
          <a:lstStyle>
            <a:lvl1pPr lvl="0">
              <a:spcBef>
                <a:spcPts val="0"/>
              </a:spcBef>
              <a:spcAft>
                <a:spcPts val="0"/>
              </a:spcAft>
              <a:buSzPts val="1800"/>
              <a:buNone/>
              <a:defRPr b="1" sz="1800"/>
            </a:lvl1pPr>
            <a:lvl2pPr lvl="1">
              <a:spcBef>
                <a:spcPts val="0"/>
              </a:spcBef>
              <a:spcAft>
                <a:spcPts val="0"/>
              </a:spcAft>
              <a:buSzPts val="1800"/>
              <a:buFont typeface="Familjen Grotesk"/>
              <a:buNone/>
              <a:defRPr b="1" sz="1800"/>
            </a:lvl2pPr>
            <a:lvl3pPr lvl="2">
              <a:spcBef>
                <a:spcPts val="0"/>
              </a:spcBef>
              <a:spcAft>
                <a:spcPts val="0"/>
              </a:spcAft>
              <a:buSzPts val="1800"/>
              <a:buFont typeface="Familjen Grotesk"/>
              <a:buNone/>
              <a:defRPr b="1" sz="1800"/>
            </a:lvl3pPr>
            <a:lvl4pPr lvl="3">
              <a:spcBef>
                <a:spcPts val="0"/>
              </a:spcBef>
              <a:spcAft>
                <a:spcPts val="0"/>
              </a:spcAft>
              <a:buSzPts val="1800"/>
              <a:buFont typeface="Familjen Grotesk"/>
              <a:buNone/>
              <a:defRPr b="1" sz="1800"/>
            </a:lvl4pPr>
            <a:lvl5pPr lvl="4">
              <a:spcBef>
                <a:spcPts val="0"/>
              </a:spcBef>
              <a:spcAft>
                <a:spcPts val="0"/>
              </a:spcAft>
              <a:buSzPts val="1800"/>
              <a:buFont typeface="Familjen Grotesk"/>
              <a:buNone/>
              <a:defRPr b="1" sz="1800"/>
            </a:lvl5pPr>
            <a:lvl6pPr lvl="5">
              <a:spcBef>
                <a:spcPts val="0"/>
              </a:spcBef>
              <a:spcAft>
                <a:spcPts val="0"/>
              </a:spcAft>
              <a:buSzPts val="1800"/>
              <a:buFont typeface="Familjen Grotesk"/>
              <a:buNone/>
              <a:defRPr b="1" sz="1800"/>
            </a:lvl6pPr>
            <a:lvl7pPr lvl="6">
              <a:spcBef>
                <a:spcPts val="0"/>
              </a:spcBef>
              <a:spcAft>
                <a:spcPts val="0"/>
              </a:spcAft>
              <a:buSzPts val="1800"/>
              <a:buFont typeface="Familjen Grotesk"/>
              <a:buNone/>
              <a:defRPr b="1" sz="1800"/>
            </a:lvl7pPr>
            <a:lvl8pPr lvl="7">
              <a:spcBef>
                <a:spcPts val="0"/>
              </a:spcBef>
              <a:spcAft>
                <a:spcPts val="0"/>
              </a:spcAft>
              <a:buSzPts val="1800"/>
              <a:buFont typeface="Familjen Grotesk"/>
              <a:buNone/>
              <a:defRPr b="1" sz="1800"/>
            </a:lvl8pPr>
            <a:lvl9pPr lvl="8">
              <a:spcBef>
                <a:spcPts val="0"/>
              </a:spcBef>
              <a:spcAft>
                <a:spcPts val="0"/>
              </a:spcAft>
              <a:buSzPts val="1800"/>
              <a:buFont typeface="Familjen Grotesk"/>
              <a:buNone/>
              <a:defRPr b="1" sz="1800"/>
            </a:lvl9pPr>
          </a:lstStyle>
          <a:p/>
        </p:txBody>
      </p:sp>
      <p:sp>
        <p:nvSpPr>
          <p:cNvPr id="281" name="Google Shape;281;p30"/>
          <p:cNvSpPr txBox="1"/>
          <p:nvPr>
            <p:ph idx="35" type="subTitle"/>
          </p:nvPr>
        </p:nvSpPr>
        <p:spPr>
          <a:xfrm>
            <a:off x="218299" y="3457711"/>
            <a:ext cx="1551000" cy="2046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82" name="Google Shape;282;p30"/>
          <p:cNvSpPr txBox="1"/>
          <p:nvPr>
            <p:ph idx="36" type="subTitle"/>
          </p:nvPr>
        </p:nvSpPr>
        <p:spPr>
          <a:xfrm>
            <a:off x="189200" y="2323038"/>
            <a:ext cx="1581900" cy="474900"/>
          </a:xfrm>
          <a:prstGeom prst="rect">
            <a:avLst/>
          </a:prstGeom>
        </p:spPr>
        <p:txBody>
          <a:bodyPr anchorCtr="0" anchor="t" bIns="0" lIns="0" spcFirstLastPara="1" rIns="0" wrap="square" tIns="0">
            <a:noAutofit/>
          </a:bodyPr>
          <a:lstStyle>
            <a:lvl1pPr lvl="0">
              <a:spcBef>
                <a:spcPts val="0"/>
              </a:spcBef>
              <a:spcAft>
                <a:spcPts val="0"/>
              </a:spcAft>
              <a:buSzPts val="3600"/>
              <a:buNone/>
              <a:defRPr/>
            </a:lvl1pPr>
            <a:lvl2pPr lvl="1">
              <a:spcBef>
                <a:spcPts val="0"/>
              </a:spcBef>
              <a:spcAft>
                <a:spcPts val="0"/>
              </a:spcAft>
              <a:buSzPts val="3600"/>
              <a:buFont typeface="Familjen Grotesk"/>
              <a:buNone/>
              <a:defRPr sz="3600"/>
            </a:lvl2pPr>
            <a:lvl3pPr lvl="2">
              <a:spcBef>
                <a:spcPts val="0"/>
              </a:spcBef>
              <a:spcAft>
                <a:spcPts val="0"/>
              </a:spcAft>
              <a:buSzPts val="3600"/>
              <a:buFont typeface="Familjen Grotesk"/>
              <a:buNone/>
              <a:defRPr sz="3600"/>
            </a:lvl3pPr>
            <a:lvl4pPr lvl="3">
              <a:spcBef>
                <a:spcPts val="0"/>
              </a:spcBef>
              <a:spcAft>
                <a:spcPts val="0"/>
              </a:spcAft>
              <a:buSzPts val="3600"/>
              <a:buFont typeface="Familjen Grotesk"/>
              <a:buNone/>
              <a:defRPr sz="3600"/>
            </a:lvl4pPr>
            <a:lvl5pPr lvl="4">
              <a:spcBef>
                <a:spcPts val="0"/>
              </a:spcBef>
              <a:spcAft>
                <a:spcPts val="0"/>
              </a:spcAft>
              <a:buSzPts val="3600"/>
              <a:buFont typeface="Familjen Grotesk"/>
              <a:buNone/>
              <a:defRPr sz="3600"/>
            </a:lvl5pPr>
            <a:lvl6pPr lvl="5">
              <a:spcBef>
                <a:spcPts val="0"/>
              </a:spcBef>
              <a:spcAft>
                <a:spcPts val="0"/>
              </a:spcAft>
              <a:buSzPts val="3600"/>
              <a:buFont typeface="Familjen Grotesk"/>
              <a:buNone/>
              <a:defRPr sz="3600"/>
            </a:lvl6pPr>
            <a:lvl7pPr lvl="6">
              <a:spcBef>
                <a:spcPts val="0"/>
              </a:spcBef>
              <a:spcAft>
                <a:spcPts val="0"/>
              </a:spcAft>
              <a:buSzPts val="3600"/>
              <a:buFont typeface="Familjen Grotesk"/>
              <a:buNone/>
              <a:defRPr sz="3600"/>
            </a:lvl7pPr>
            <a:lvl8pPr lvl="7">
              <a:spcBef>
                <a:spcPts val="0"/>
              </a:spcBef>
              <a:spcAft>
                <a:spcPts val="0"/>
              </a:spcAft>
              <a:buSzPts val="3600"/>
              <a:buFont typeface="Familjen Grotesk"/>
              <a:buNone/>
              <a:defRPr sz="3600"/>
            </a:lvl8pPr>
            <a:lvl9pPr lvl="8">
              <a:spcBef>
                <a:spcPts val="0"/>
              </a:spcBef>
              <a:spcAft>
                <a:spcPts val="0"/>
              </a:spcAft>
              <a:buSzPts val="3600"/>
              <a:buFont typeface="Familjen Grotesk"/>
              <a:buNone/>
              <a:defRPr sz="3600"/>
            </a:lvl9pPr>
          </a:lstStyle>
          <a:p/>
        </p:txBody>
      </p:sp>
      <p:sp>
        <p:nvSpPr>
          <p:cNvPr id="283" name="Google Shape;283;p30"/>
          <p:cNvSpPr txBox="1"/>
          <p:nvPr>
            <p:ph idx="37" type="subTitle"/>
          </p:nvPr>
        </p:nvSpPr>
        <p:spPr>
          <a:xfrm>
            <a:off x="218299" y="2802444"/>
            <a:ext cx="1551000" cy="2046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
        <p:nvSpPr>
          <p:cNvPr id="284" name="Google Shape;284;p30"/>
          <p:cNvSpPr txBox="1"/>
          <p:nvPr>
            <p:ph idx="38" type="subTitle"/>
          </p:nvPr>
        </p:nvSpPr>
        <p:spPr>
          <a:xfrm>
            <a:off x="220150" y="2152976"/>
            <a:ext cx="3426000" cy="304800"/>
          </a:xfrm>
          <a:prstGeom prst="rect">
            <a:avLst/>
          </a:prstGeom>
        </p:spPr>
        <p:txBody>
          <a:bodyPr anchorCtr="0" anchor="t" bIns="0" lIns="0" spcFirstLastPara="1" rIns="0" wrap="square" tIns="0">
            <a:noAutofit/>
          </a:bodyPr>
          <a:lstStyle>
            <a:lvl1pPr lvl="0">
              <a:spcBef>
                <a:spcPts val="0"/>
              </a:spcBef>
              <a:spcAft>
                <a:spcPts val="0"/>
              </a:spcAft>
              <a:buSzPts val="1800"/>
              <a:buNone/>
              <a:defRPr b="1" sz="1800"/>
            </a:lvl1pPr>
            <a:lvl2pPr lvl="1">
              <a:spcBef>
                <a:spcPts val="0"/>
              </a:spcBef>
              <a:spcAft>
                <a:spcPts val="0"/>
              </a:spcAft>
              <a:buSzPts val="1800"/>
              <a:buFont typeface="Familjen Grotesk"/>
              <a:buNone/>
              <a:defRPr b="1" sz="1800"/>
            </a:lvl2pPr>
            <a:lvl3pPr lvl="2">
              <a:spcBef>
                <a:spcPts val="0"/>
              </a:spcBef>
              <a:spcAft>
                <a:spcPts val="0"/>
              </a:spcAft>
              <a:buSzPts val="1800"/>
              <a:buFont typeface="Familjen Grotesk"/>
              <a:buNone/>
              <a:defRPr b="1" sz="1800"/>
            </a:lvl3pPr>
            <a:lvl4pPr lvl="3">
              <a:spcBef>
                <a:spcPts val="0"/>
              </a:spcBef>
              <a:spcAft>
                <a:spcPts val="0"/>
              </a:spcAft>
              <a:buSzPts val="1800"/>
              <a:buFont typeface="Familjen Grotesk"/>
              <a:buNone/>
              <a:defRPr b="1" sz="1800"/>
            </a:lvl4pPr>
            <a:lvl5pPr lvl="4">
              <a:spcBef>
                <a:spcPts val="0"/>
              </a:spcBef>
              <a:spcAft>
                <a:spcPts val="0"/>
              </a:spcAft>
              <a:buSzPts val="1800"/>
              <a:buFont typeface="Familjen Grotesk"/>
              <a:buNone/>
              <a:defRPr b="1" sz="1800"/>
            </a:lvl5pPr>
            <a:lvl6pPr lvl="5">
              <a:spcBef>
                <a:spcPts val="0"/>
              </a:spcBef>
              <a:spcAft>
                <a:spcPts val="0"/>
              </a:spcAft>
              <a:buSzPts val="1800"/>
              <a:buFont typeface="Familjen Grotesk"/>
              <a:buNone/>
              <a:defRPr b="1" sz="1800"/>
            </a:lvl6pPr>
            <a:lvl7pPr lvl="6">
              <a:spcBef>
                <a:spcPts val="0"/>
              </a:spcBef>
              <a:spcAft>
                <a:spcPts val="0"/>
              </a:spcAft>
              <a:buSzPts val="1800"/>
              <a:buFont typeface="Familjen Grotesk"/>
              <a:buNone/>
              <a:defRPr b="1" sz="1800"/>
            </a:lvl7pPr>
            <a:lvl8pPr lvl="7">
              <a:spcBef>
                <a:spcPts val="0"/>
              </a:spcBef>
              <a:spcAft>
                <a:spcPts val="0"/>
              </a:spcAft>
              <a:buSzPts val="1800"/>
              <a:buFont typeface="Familjen Grotesk"/>
              <a:buNone/>
              <a:defRPr b="1" sz="1800"/>
            </a:lvl8pPr>
            <a:lvl9pPr lvl="8">
              <a:spcBef>
                <a:spcPts val="0"/>
              </a:spcBef>
              <a:spcAft>
                <a:spcPts val="0"/>
              </a:spcAft>
              <a:buSzPts val="1800"/>
              <a:buFont typeface="Familjen Grotesk"/>
              <a:buNone/>
              <a:defRPr b="1" sz="1800"/>
            </a:lvl9pPr>
          </a:lstStyle>
          <a:p/>
        </p:txBody>
      </p:sp>
      <p:sp>
        <p:nvSpPr>
          <p:cNvPr id="285" name="Google Shape;285;p30"/>
          <p:cNvSpPr txBox="1"/>
          <p:nvPr>
            <p:ph idx="39" type="subTitle"/>
          </p:nvPr>
        </p:nvSpPr>
        <p:spPr>
          <a:xfrm>
            <a:off x="1985411" y="2978305"/>
            <a:ext cx="1581900" cy="474900"/>
          </a:xfrm>
          <a:prstGeom prst="rect">
            <a:avLst/>
          </a:prstGeom>
        </p:spPr>
        <p:txBody>
          <a:bodyPr anchorCtr="0" anchor="t" bIns="0" lIns="0" spcFirstLastPara="1" rIns="0" wrap="square" tIns="0">
            <a:noAutofit/>
          </a:bodyPr>
          <a:lstStyle>
            <a:lvl1pPr lvl="0">
              <a:spcBef>
                <a:spcPts val="0"/>
              </a:spcBef>
              <a:spcAft>
                <a:spcPts val="0"/>
              </a:spcAft>
              <a:buSzPts val="3600"/>
              <a:buNone/>
              <a:defRPr/>
            </a:lvl1pPr>
            <a:lvl2pPr lvl="1">
              <a:spcBef>
                <a:spcPts val="0"/>
              </a:spcBef>
              <a:spcAft>
                <a:spcPts val="0"/>
              </a:spcAft>
              <a:buSzPts val="3600"/>
              <a:buFont typeface="Familjen Grotesk"/>
              <a:buNone/>
              <a:defRPr sz="3600"/>
            </a:lvl2pPr>
            <a:lvl3pPr lvl="2">
              <a:spcBef>
                <a:spcPts val="0"/>
              </a:spcBef>
              <a:spcAft>
                <a:spcPts val="0"/>
              </a:spcAft>
              <a:buSzPts val="3600"/>
              <a:buFont typeface="Familjen Grotesk"/>
              <a:buNone/>
              <a:defRPr sz="3600"/>
            </a:lvl3pPr>
            <a:lvl4pPr lvl="3">
              <a:spcBef>
                <a:spcPts val="0"/>
              </a:spcBef>
              <a:spcAft>
                <a:spcPts val="0"/>
              </a:spcAft>
              <a:buSzPts val="3600"/>
              <a:buFont typeface="Familjen Grotesk"/>
              <a:buNone/>
              <a:defRPr sz="3600"/>
            </a:lvl4pPr>
            <a:lvl5pPr lvl="4">
              <a:spcBef>
                <a:spcPts val="0"/>
              </a:spcBef>
              <a:spcAft>
                <a:spcPts val="0"/>
              </a:spcAft>
              <a:buSzPts val="3600"/>
              <a:buFont typeface="Familjen Grotesk"/>
              <a:buNone/>
              <a:defRPr sz="3600"/>
            </a:lvl5pPr>
            <a:lvl6pPr lvl="5">
              <a:spcBef>
                <a:spcPts val="0"/>
              </a:spcBef>
              <a:spcAft>
                <a:spcPts val="0"/>
              </a:spcAft>
              <a:buSzPts val="3600"/>
              <a:buFont typeface="Familjen Grotesk"/>
              <a:buNone/>
              <a:defRPr sz="3600"/>
            </a:lvl6pPr>
            <a:lvl7pPr lvl="6">
              <a:spcBef>
                <a:spcPts val="0"/>
              </a:spcBef>
              <a:spcAft>
                <a:spcPts val="0"/>
              </a:spcAft>
              <a:buSzPts val="3600"/>
              <a:buFont typeface="Familjen Grotesk"/>
              <a:buNone/>
              <a:defRPr sz="3600"/>
            </a:lvl7pPr>
            <a:lvl8pPr lvl="7">
              <a:spcBef>
                <a:spcPts val="0"/>
              </a:spcBef>
              <a:spcAft>
                <a:spcPts val="0"/>
              </a:spcAft>
              <a:buSzPts val="3600"/>
              <a:buFont typeface="Familjen Grotesk"/>
              <a:buNone/>
              <a:defRPr sz="3600"/>
            </a:lvl8pPr>
            <a:lvl9pPr lvl="8">
              <a:spcBef>
                <a:spcPts val="0"/>
              </a:spcBef>
              <a:spcAft>
                <a:spcPts val="0"/>
              </a:spcAft>
              <a:buSzPts val="3600"/>
              <a:buFont typeface="Familjen Grotesk"/>
              <a:buNone/>
              <a:defRPr sz="3600"/>
            </a:lvl9pPr>
          </a:lstStyle>
          <a:p/>
        </p:txBody>
      </p:sp>
      <p:sp>
        <p:nvSpPr>
          <p:cNvPr id="286" name="Google Shape;286;p30"/>
          <p:cNvSpPr txBox="1"/>
          <p:nvPr>
            <p:ph idx="40" type="subTitle"/>
          </p:nvPr>
        </p:nvSpPr>
        <p:spPr>
          <a:xfrm>
            <a:off x="2014509" y="3457711"/>
            <a:ext cx="1551000" cy="204600"/>
          </a:xfrm>
          <a:prstGeom prst="rect">
            <a:avLst/>
          </a:prstGeom>
        </p:spPr>
        <p:txBody>
          <a:bodyPr anchorCtr="0" anchor="t" bIns="0" lIns="0" spcFirstLastPara="1" rIns="91425" wrap="square" tIns="0">
            <a:noAutofit/>
          </a:bodyPr>
          <a:lstStyle>
            <a:lvl1pPr lvl="0">
              <a:spcBef>
                <a:spcPts val="0"/>
              </a:spcBef>
              <a:spcAft>
                <a:spcPts val="0"/>
              </a:spcAft>
              <a:buSzPts val="900"/>
              <a:buNone/>
              <a:defRPr sz="900"/>
            </a:lvl1pPr>
            <a:lvl2pPr lvl="1">
              <a:spcBef>
                <a:spcPts val="0"/>
              </a:spcBef>
              <a:spcAft>
                <a:spcPts val="0"/>
              </a:spcAft>
              <a:buSzPts val="900"/>
              <a:buFont typeface="Familjen Grotesk"/>
              <a:buNone/>
              <a:defRPr sz="900"/>
            </a:lvl2pPr>
            <a:lvl3pPr lvl="2">
              <a:spcBef>
                <a:spcPts val="0"/>
              </a:spcBef>
              <a:spcAft>
                <a:spcPts val="0"/>
              </a:spcAft>
              <a:buSzPts val="900"/>
              <a:buFont typeface="Familjen Grotesk"/>
              <a:buNone/>
              <a:defRPr sz="900"/>
            </a:lvl3pPr>
            <a:lvl4pPr lvl="3">
              <a:spcBef>
                <a:spcPts val="0"/>
              </a:spcBef>
              <a:spcAft>
                <a:spcPts val="0"/>
              </a:spcAft>
              <a:buSzPts val="900"/>
              <a:buFont typeface="Familjen Grotesk"/>
              <a:buNone/>
              <a:defRPr sz="900"/>
            </a:lvl4pPr>
            <a:lvl5pPr lvl="4">
              <a:spcBef>
                <a:spcPts val="0"/>
              </a:spcBef>
              <a:spcAft>
                <a:spcPts val="0"/>
              </a:spcAft>
              <a:buSzPts val="900"/>
              <a:buFont typeface="Familjen Grotesk"/>
              <a:buNone/>
              <a:defRPr sz="900"/>
            </a:lvl5pPr>
            <a:lvl6pPr lvl="5">
              <a:spcBef>
                <a:spcPts val="0"/>
              </a:spcBef>
              <a:spcAft>
                <a:spcPts val="0"/>
              </a:spcAft>
              <a:buSzPts val="900"/>
              <a:buFont typeface="Familjen Grotesk"/>
              <a:buNone/>
              <a:defRPr sz="900"/>
            </a:lvl6pPr>
            <a:lvl7pPr lvl="6">
              <a:spcBef>
                <a:spcPts val="0"/>
              </a:spcBef>
              <a:spcAft>
                <a:spcPts val="0"/>
              </a:spcAft>
              <a:buSzPts val="900"/>
              <a:buFont typeface="Familjen Grotesk"/>
              <a:buNone/>
              <a:defRPr sz="900"/>
            </a:lvl7pPr>
            <a:lvl8pPr lvl="7">
              <a:spcBef>
                <a:spcPts val="0"/>
              </a:spcBef>
              <a:spcAft>
                <a:spcPts val="0"/>
              </a:spcAft>
              <a:buSzPts val="900"/>
              <a:buFont typeface="Familjen Grotesk"/>
              <a:buNone/>
              <a:defRPr sz="900"/>
            </a:lvl8pPr>
            <a:lvl9pPr lvl="8">
              <a:spcBef>
                <a:spcPts val="0"/>
              </a:spcBef>
              <a:spcAft>
                <a:spcPts val="0"/>
              </a:spcAft>
              <a:buSzPts val="900"/>
              <a:buFont typeface="Familjen Grotesk"/>
              <a:buNone/>
              <a:defRPr sz="9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_AND_BODY_1">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9" name="Google Shape;19;p4"/>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4">
    <p:bg>
      <p:bgPr>
        <a:solidFill>
          <a:schemeClr val="dk2"/>
        </a:solidFill>
      </p:bgPr>
    </p:bg>
    <p:spTree>
      <p:nvGrpSpPr>
        <p:cNvPr id="287" name="Shape 287"/>
        <p:cNvGrpSpPr/>
        <p:nvPr/>
      </p:nvGrpSpPr>
      <p:grpSpPr>
        <a:xfrm>
          <a:off x="0" y="0"/>
          <a:ext cx="0" cy="0"/>
          <a:chOff x="0" y="0"/>
          <a:chExt cx="0" cy="0"/>
        </a:xfrm>
      </p:grpSpPr>
      <p:sp>
        <p:nvSpPr>
          <p:cNvPr id="288" name="Google Shape;288;p31"/>
          <p:cNvSpPr txBox="1"/>
          <p:nvPr/>
        </p:nvSpPr>
        <p:spPr>
          <a:xfrm>
            <a:off x="151500" y="-149638"/>
            <a:ext cx="1478700" cy="6570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None/>
            </a:pPr>
            <a:r>
              <a:rPr b="1" lang="en" sz="14400">
                <a:solidFill>
                  <a:schemeClr val="accent2"/>
                </a:solidFill>
                <a:latin typeface="Familjen Grotesk"/>
                <a:ea typeface="Familjen Grotesk"/>
                <a:cs typeface="Familjen Grotesk"/>
                <a:sym typeface="Familjen Grotesk"/>
              </a:rPr>
              <a:t>“</a:t>
            </a:r>
            <a:endParaRPr b="1" sz="14400">
              <a:solidFill>
                <a:schemeClr val="accent2"/>
              </a:solidFill>
              <a:latin typeface="Familjen Grotesk"/>
              <a:ea typeface="Familjen Grotesk"/>
              <a:cs typeface="Familjen Grotesk"/>
              <a:sym typeface="Familjen Grotesk"/>
            </a:endParaRPr>
          </a:p>
        </p:txBody>
      </p:sp>
      <p:sp>
        <p:nvSpPr>
          <p:cNvPr id="289" name="Google Shape;289;p31"/>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290" name="Google Shape;290;p31"/>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291" name="Google Shape;291;p31"/>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292" name="Google Shape;292;p31"/>
          <p:cNvSpPr txBox="1"/>
          <p:nvPr>
            <p:ph idx="3" type="body"/>
          </p:nvPr>
        </p:nvSpPr>
        <p:spPr>
          <a:xfrm>
            <a:off x="1664044" y="349775"/>
            <a:ext cx="6903000" cy="3683100"/>
          </a:xfrm>
          <a:prstGeom prst="rect">
            <a:avLst/>
          </a:prstGeom>
        </p:spPr>
        <p:txBody>
          <a:bodyPr anchorCtr="0" anchor="t" bIns="91425" lIns="91425" spcFirstLastPara="1" rIns="91425" wrap="square" tIns="91425">
            <a:noAutofit/>
          </a:bodyPr>
          <a:lstStyle>
            <a:lvl1pPr indent="-457200" lvl="0" marL="457200">
              <a:lnSpc>
                <a:spcPct val="85000"/>
              </a:lnSpc>
              <a:spcBef>
                <a:spcPts val="0"/>
              </a:spcBef>
              <a:spcAft>
                <a:spcPts val="0"/>
              </a:spcAft>
              <a:buSzPts val="3600"/>
              <a:buChar char="●"/>
              <a:defRPr sz="3600"/>
            </a:lvl1pPr>
            <a:lvl2pPr indent="-457200" lvl="1" marL="914400">
              <a:lnSpc>
                <a:spcPct val="85000"/>
              </a:lnSpc>
              <a:spcBef>
                <a:spcPts val="0"/>
              </a:spcBef>
              <a:spcAft>
                <a:spcPts val="0"/>
              </a:spcAft>
              <a:buSzPts val="3600"/>
              <a:buChar char="○"/>
              <a:defRPr sz="3600"/>
            </a:lvl2pPr>
            <a:lvl3pPr indent="-457200" lvl="2" marL="1371600">
              <a:lnSpc>
                <a:spcPct val="85000"/>
              </a:lnSpc>
              <a:spcBef>
                <a:spcPts val="0"/>
              </a:spcBef>
              <a:spcAft>
                <a:spcPts val="0"/>
              </a:spcAft>
              <a:buSzPts val="3600"/>
              <a:buChar char="■"/>
              <a:defRPr sz="3600"/>
            </a:lvl3pPr>
            <a:lvl4pPr indent="-457200" lvl="3" marL="1828800">
              <a:lnSpc>
                <a:spcPct val="85000"/>
              </a:lnSpc>
              <a:spcBef>
                <a:spcPts val="0"/>
              </a:spcBef>
              <a:spcAft>
                <a:spcPts val="0"/>
              </a:spcAft>
              <a:buSzPts val="3600"/>
              <a:buChar char="●"/>
              <a:defRPr sz="3600"/>
            </a:lvl4pPr>
            <a:lvl5pPr indent="-457200" lvl="4" marL="2286000">
              <a:lnSpc>
                <a:spcPct val="85000"/>
              </a:lnSpc>
              <a:spcBef>
                <a:spcPts val="0"/>
              </a:spcBef>
              <a:spcAft>
                <a:spcPts val="0"/>
              </a:spcAft>
              <a:buSzPts val="3600"/>
              <a:buChar char="○"/>
              <a:defRPr sz="3600"/>
            </a:lvl5pPr>
            <a:lvl6pPr indent="-457200" lvl="5" marL="2743200">
              <a:lnSpc>
                <a:spcPct val="85000"/>
              </a:lnSpc>
              <a:spcBef>
                <a:spcPts val="0"/>
              </a:spcBef>
              <a:spcAft>
                <a:spcPts val="0"/>
              </a:spcAft>
              <a:buSzPts val="3600"/>
              <a:buChar char="■"/>
              <a:defRPr sz="3600"/>
            </a:lvl6pPr>
            <a:lvl7pPr indent="-457200" lvl="6" marL="3200400">
              <a:lnSpc>
                <a:spcPct val="85000"/>
              </a:lnSpc>
              <a:spcBef>
                <a:spcPts val="0"/>
              </a:spcBef>
              <a:spcAft>
                <a:spcPts val="0"/>
              </a:spcAft>
              <a:buSzPts val="3600"/>
              <a:buChar char="●"/>
              <a:defRPr sz="3600"/>
            </a:lvl7pPr>
            <a:lvl8pPr indent="-457200" lvl="7" marL="3657600">
              <a:lnSpc>
                <a:spcPct val="85000"/>
              </a:lnSpc>
              <a:spcBef>
                <a:spcPts val="0"/>
              </a:spcBef>
              <a:spcAft>
                <a:spcPts val="0"/>
              </a:spcAft>
              <a:buSzPts val="3600"/>
              <a:buChar char="○"/>
              <a:defRPr sz="3600"/>
            </a:lvl8pPr>
            <a:lvl9pPr indent="-457200" lvl="8" marL="4114800">
              <a:lnSpc>
                <a:spcPct val="85000"/>
              </a:lnSpc>
              <a:spcBef>
                <a:spcPts val="0"/>
              </a:spcBef>
              <a:spcAft>
                <a:spcPts val="0"/>
              </a:spcAft>
              <a:buSzPts val="3600"/>
              <a:buChar char="■"/>
              <a:defRPr sz="3600"/>
            </a:lvl9pPr>
          </a:lstStyle>
          <a:p/>
        </p:txBody>
      </p:sp>
      <p:sp>
        <p:nvSpPr>
          <p:cNvPr id="293" name="Google Shape;293;p31"/>
          <p:cNvSpPr txBox="1"/>
          <p:nvPr>
            <p:ph idx="4" type="subTitle"/>
          </p:nvPr>
        </p:nvSpPr>
        <p:spPr>
          <a:xfrm>
            <a:off x="1664050" y="4468300"/>
            <a:ext cx="5489700" cy="4002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sz="1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extLst>
    <p:ext uri="{DCECCB84-F9BA-43D5-87BE-67443E8EF086}">
      <p15:sldGuideLst>
        <p15:guide id="1" pos="180">
          <p15:clr>
            <a:srgbClr val="FA7B17"/>
          </p15:clr>
        </p15:guide>
        <p15:guide id="2" pos="2790">
          <p15:clr>
            <a:srgbClr val="FA7B17"/>
          </p15:clr>
        </p15:guide>
        <p15:guide id="3" pos="2970">
          <p15:clr>
            <a:srgbClr val="FA7B17"/>
          </p15:clr>
        </p15:guide>
        <p15:guide id="4" pos="5580">
          <p15:clr>
            <a:srgbClr val="FA7B17"/>
          </p15:clr>
        </p15:guide>
        <p15:guide id="5" orient="horz" pos="180">
          <p15:clr>
            <a:srgbClr val="FA7B17"/>
          </p15:clr>
        </p15:guide>
        <p15:guide id="6" orient="horz" pos="2790">
          <p15:clr>
            <a:srgbClr val="FA7B17"/>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BLANK_1_4_1">
    <p:bg>
      <p:bgPr>
        <a:solidFill>
          <a:schemeClr val="dk1"/>
        </a:solidFill>
      </p:bgPr>
    </p:bg>
    <p:spTree>
      <p:nvGrpSpPr>
        <p:cNvPr id="294" name="Shape 294"/>
        <p:cNvGrpSpPr/>
        <p:nvPr/>
      </p:nvGrpSpPr>
      <p:grpSpPr>
        <a:xfrm>
          <a:off x="0" y="0"/>
          <a:ext cx="0" cy="0"/>
          <a:chOff x="0" y="0"/>
          <a:chExt cx="0" cy="0"/>
        </a:xfrm>
      </p:grpSpPr>
      <p:sp>
        <p:nvSpPr>
          <p:cNvPr id="295" name="Google Shape;295;p32"/>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296" name="Google Shape;296;p32"/>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Clr>
                <a:schemeClr val="lt1"/>
              </a:buClr>
              <a:buSzPts val="900"/>
              <a:buNone/>
              <a:defRPr sz="900">
                <a:solidFill>
                  <a:schemeClr val="lt1"/>
                </a:solidFill>
              </a:defRPr>
            </a:lvl1pPr>
            <a:lvl2pPr lvl="1" algn="r">
              <a:spcBef>
                <a:spcPts val="0"/>
              </a:spcBef>
              <a:spcAft>
                <a:spcPts val="0"/>
              </a:spcAft>
              <a:buClr>
                <a:schemeClr val="lt1"/>
              </a:buClr>
              <a:buSzPts val="900"/>
              <a:buFont typeface="Familjen Grotesk"/>
              <a:buNone/>
              <a:defRPr sz="900">
                <a:solidFill>
                  <a:schemeClr val="lt1"/>
                </a:solidFill>
              </a:defRPr>
            </a:lvl2pPr>
            <a:lvl3pPr lvl="2" algn="r">
              <a:spcBef>
                <a:spcPts val="0"/>
              </a:spcBef>
              <a:spcAft>
                <a:spcPts val="0"/>
              </a:spcAft>
              <a:buClr>
                <a:schemeClr val="lt1"/>
              </a:buClr>
              <a:buSzPts val="900"/>
              <a:buFont typeface="Familjen Grotesk"/>
              <a:buNone/>
              <a:defRPr sz="900">
                <a:solidFill>
                  <a:schemeClr val="lt1"/>
                </a:solidFill>
              </a:defRPr>
            </a:lvl3pPr>
            <a:lvl4pPr lvl="3" algn="r">
              <a:spcBef>
                <a:spcPts val="0"/>
              </a:spcBef>
              <a:spcAft>
                <a:spcPts val="0"/>
              </a:spcAft>
              <a:buClr>
                <a:schemeClr val="lt1"/>
              </a:buClr>
              <a:buSzPts val="900"/>
              <a:buFont typeface="Familjen Grotesk"/>
              <a:buNone/>
              <a:defRPr sz="900">
                <a:solidFill>
                  <a:schemeClr val="lt1"/>
                </a:solidFill>
              </a:defRPr>
            </a:lvl4pPr>
            <a:lvl5pPr lvl="4" algn="r">
              <a:spcBef>
                <a:spcPts val="0"/>
              </a:spcBef>
              <a:spcAft>
                <a:spcPts val="0"/>
              </a:spcAft>
              <a:buClr>
                <a:schemeClr val="lt1"/>
              </a:buClr>
              <a:buSzPts val="900"/>
              <a:buFont typeface="Familjen Grotesk"/>
              <a:buNone/>
              <a:defRPr sz="900">
                <a:solidFill>
                  <a:schemeClr val="lt1"/>
                </a:solidFill>
              </a:defRPr>
            </a:lvl5pPr>
            <a:lvl6pPr lvl="5" algn="r">
              <a:spcBef>
                <a:spcPts val="0"/>
              </a:spcBef>
              <a:spcAft>
                <a:spcPts val="0"/>
              </a:spcAft>
              <a:buClr>
                <a:schemeClr val="lt1"/>
              </a:buClr>
              <a:buSzPts val="900"/>
              <a:buFont typeface="Familjen Grotesk"/>
              <a:buNone/>
              <a:defRPr sz="900">
                <a:solidFill>
                  <a:schemeClr val="lt1"/>
                </a:solidFill>
              </a:defRPr>
            </a:lvl6pPr>
            <a:lvl7pPr lvl="6" algn="r">
              <a:spcBef>
                <a:spcPts val="0"/>
              </a:spcBef>
              <a:spcAft>
                <a:spcPts val="0"/>
              </a:spcAft>
              <a:buClr>
                <a:schemeClr val="lt1"/>
              </a:buClr>
              <a:buSzPts val="900"/>
              <a:buFont typeface="Familjen Grotesk"/>
              <a:buNone/>
              <a:defRPr sz="900">
                <a:solidFill>
                  <a:schemeClr val="lt1"/>
                </a:solidFill>
              </a:defRPr>
            </a:lvl7pPr>
            <a:lvl8pPr lvl="7" algn="r">
              <a:spcBef>
                <a:spcPts val="0"/>
              </a:spcBef>
              <a:spcAft>
                <a:spcPts val="0"/>
              </a:spcAft>
              <a:buClr>
                <a:schemeClr val="lt1"/>
              </a:buClr>
              <a:buSzPts val="900"/>
              <a:buFont typeface="Familjen Grotesk"/>
              <a:buNone/>
              <a:defRPr sz="900">
                <a:solidFill>
                  <a:schemeClr val="lt1"/>
                </a:solidFill>
              </a:defRPr>
            </a:lvl8pPr>
            <a:lvl9pPr lvl="8" algn="r">
              <a:spcBef>
                <a:spcPts val="0"/>
              </a:spcBef>
              <a:spcAft>
                <a:spcPts val="0"/>
              </a:spcAft>
              <a:buClr>
                <a:schemeClr val="lt1"/>
              </a:buClr>
              <a:buSzPts val="900"/>
              <a:buFont typeface="Familjen Grotesk"/>
              <a:buNone/>
              <a:defRPr sz="900">
                <a:solidFill>
                  <a:schemeClr val="lt1"/>
                </a:solidFill>
              </a:defRPr>
            </a:lvl9pPr>
          </a:lstStyle>
          <a:p/>
        </p:txBody>
      </p:sp>
      <p:sp>
        <p:nvSpPr>
          <p:cNvPr id="297" name="Google Shape;297;p32"/>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298" name="Google Shape;298;p32"/>
          <p:cNvSpPr txBox="1"/>
          <p:nvPr>
            <p:ph type="title"/>
          </p:nvPr>
        </p:nvSpPr>
        <p:spPr>
          <a:xfrm>
            <a:off x="73152" y="335300"/>
            <a:ext cx="8884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lt1"/>
              </a:buClr>
              <a:buSzPts val="5400"/>
              <a:buNone/>
              <a:defRPr sz="5400">
                <a:solidFill>
                  <a:schemeClr val="lt1"/>
                </a:solidFill>
              </a:defRPr>
            </a:lvl1pPr>
            <a:lvl2pPr lvl="1">
              <a:lnSpc>
                <a:spcPct val="65000"/>
              </a:lnSpc>
              <a:spcBef>
                <a:spcPts val="0"/>
              </a:spcBef>
              <a:spcAft>
                <a:spcPts val="0"/>
              </a:spcAft>
              <a:buClr>
                <a:schemeClr val="lt1"/>
              </a:buClr>
              <a:buSzPts val="5400"/>
              <a:buNone/>
              <a:defRPr sz="5400">
                <a:solidFill>
                  <a:schemeClr val="lt1"/>
                </a:solidFill>
              </a:defRPr>
            </a:lvl2pPr>
            <a:lvl3pPr lvl="2">
              <a:lnSpc>
                <a:spcPct val="65000"/>
              </a:lnSpc>
              <a:spcBef>
                <a:spcPts val="0"/>
              </a:spcBef>
              <a:spcAft>
                <a:spcPts val="0"/>
              </a:spcAft>
              <a:buClr>
                <a:schemeClr val="lt1"/>
              </a:buClr>
              <a:buSzPts val="5400"/>
              <a:buNone/>
              <a:defRPr sz="5400">
                <a:solidFill>
                  <a:schemeClr val="lt1"/>
                </a:solidFill>
              </a:defRPr>
            </a:lvl3pPr>
            <a:lvl4pPr lvl="3">
              <a:lnSpc>
                <a:spcPct val="65000"/>
              </a:lnSpc>
              <a:spcBef>
                <a:spcPts val="0"/>
              </a:spcBef>
              <a:spcAft>
                <a:spcPts val="0"/>
              </a:spcAft>
              <a:buClr>
                <a:schemeClr val="lt1"/>
              </a:buClr>
              <a:buSzPts val="5400"/>
              <a:buNone/>
              <a:defRPr sz="5400">
                <a:solidFill>
                  <a:schemeClr val="lt1"/>
                </a:solidFill>
              </a:defRPr>
            </a:lvl4pPr>
            <a:lvl5pPr lvl="4">
              <a:lnSpc>
                <a:spcPct val="65000"/>
              </a:lnSpc>
              <a:spcBef>
                <a:spcPts val="0"/>
              </a:spcBef>
              <a:spcAft>
                <a:spcPts val="0"/>
              </a:spcAft>
              <a:buClr>
                <a:schemeClr val="lt1"/>
              </a:buClr>
              <a:buSzPts val="5400"/>
              <a:buNone/>
              <a:defRPr sz="5400">
                <a:solidFill>
                  <a:schemeClr val="lt1"/>
                </a:solidFill>
              </a:defRPr>
            </a:lvl5pPr>
            <a:lvl6pPr lvl="5">
              <a:lnSpc>
                <a:spcPct val="65000"/>
              </a:lnSpc>
              <a:spcBef>
                <a:spcPts val="0"/>
              </a:spcBef>
              <a:spcAft>
                <a:spcPts val="0"/>
              </a:spcAft>
              <a:buClr>
                <a:schemeClr val="lt1"/>
              </a:buClr>
              <a:buSzPts val="5400"/>
              <a:buNone/>
              <a:defRPr sz="5400">
                <a:solidFill>
                  <a:schemeClr val="lt1"/>
                </a:solidFill>
              </a:defRPr>
            </a:lvl6pPr>
            <a:lvl7pPr lvl="6">
              <a:lnSpc>
                <a:spcPct val="65000"/>
              </a:lnSpc>
              <a:spcBef>
                <a:spcPts val="0"/>
              </a:spcBef>
              <a:spcAft>
                <a:spcPts val="0"/>
              </a:spcAft>
              <a:buClr>
                <a:schemeClr val="lt1"/>
              </a:buClr>
              <a:buSzPts val="5400"/>
              <a:buNone/>
              <a:defRPr sz="5400">
                <a:solidFill>
                  <a:schemeClr val="lt1"/>
                </a:solidFill>
              </a:defRPr>
            </a:lvl7pPr>
            <a:lvl8pPr lvl="7">
              <a:lnSpc>
                <a:spcPct val="65000"/>
              </a:lnSpc>
              <a:spcBef>
                <a:spcPts val="0"/>
              </a:spcBef>
              <a:spcAft>
                <a:spcPts val="0"/>
              </a:spcAft>
              <a:buClr>
                <a:schemeClr val="lt1"/>
              </a:buClr>
              <a:buSzPts val="5400"/>
              <a:buNone/>
              <a:defRPr sz="5400">
                <a:solidFill>
                  <a:schemeClr val="lt1"/>
                </a:solidFill>
              </a:defRPr>
            </a:lvl8pPr>
            <a:lvl9pPr lvl="8">
              <a:lnSpc>
                <a:spcPct val="65000"/>
              </a:lnSpc>
              <a:spcBef>
                <a:spcPts val="0"/>
              </a:spcBef>
              <a:spcAft>
                <a:spcPts val="0"/>
              </a:spcAft>
              <a:buClr>
                <a:schemeClr val="lt1"/>
              </a:buClr>
              <a:buSzPts val="5400"/>
              <a:buNone/>
              <a:defRPr sz="5400">
                <a:solidFill>
                  <a:schemeClr val="lt1"/>
                </a:solidFill>
              </a:defRPr>
            </a:lvl9pPr>
          </a:lstStyle>
          <a:p/>
        </p:txBody>
      </p:sp>
      <p:cxnSp>
        <p:nvCxnSpPr>
          <p:cNvPr id="299" name="Google Shape;299;p32"/>
          <p:cNvCxnSpPr/>
          <p:nvPr/>
        </p:nvCxnSpPr>
        <p:spPr>
          <a:xfrm>
            <a:off x="2348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0" name="Google Shape;300;p32"/>
          <p:cNvCxnSpPr/>
          <p:nvPr/>
        </p:nvCxnSpPr>
        <p:spPr>
          <a:xfrm>
            <a:off x="14740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1" name="Google Shape;301;p32"/>
          <p:cNvCxnSpPr/>
          <p:nvPr/>
        </p:nvCxnSpPr>
        <p:spPr>
          <a:xfrm>
            <a:off x="27132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2" name="Google Shape;302;p32"/>
          <p:cNvCxnSpPr/>
          <p:nvPr/>
        </p:nvCxnSpPr>
        <p:spPr>
          <a:xfrm>
            <a:off x="39524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3" name="Google Shape;303;p32"/>
          <p:cNvCxnSpPr/>
          <p:nvPr/>
        </p:nvCxnSpPr>
        <p:spPr>
          <a:xfrm>
            <a:off x="51916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4" name="Google Shape;304;p32"/>
          <p:cNvCxnSpPr/>
          <p:nvPr/>
        </p:nvCxnSpPr>
        <p:spPr>
          <a:xfrm>
            <a:off x="64308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5" name="Google Shape;305;p32"/>
          <p:cNvCxnSpPr/>
          <p:nvPr/>
        </p:nvCxnSpPr>
        <p:spPr>
          <a:xfrm>
            <a:off x="7670000" y="1193550"/>
            <a:ext cx="0" cy="3691500"/>
          </a:xfrm>
          <a:prstGeom prst="straightConnector1">
            <a:avLst/>
          </a:prstGeom>
          <a:noFill/>
          <a:ln cap="flat" cmpd="sng" w="9525">
            <a:solidFill>
              <a:schemeClr val="dk2"/>
            </a:solidFill>
            <a:prstDash val="solid"/>
            <a:round/>
            <a:headEnd len="med" w="med" type="none"/>
            <a:tailEnd len="med" w="med" type="none"/>
          </a:ln>
        </p:spPr>
      </p:cxnSp>
      <p:cxnSp>
        <p:nvCxnSpPr>
          <p:cNvPr id="306" name="Google Shape;306;p32"/>
          <p:cNvCxnSpPr/>
          <p:nvPr/>
        </p:nvCxnSpPr>
        <p:spPr>
          <a:xfrm>
            <a:off x="8909200" y="1193550"/>
            <a:ext cx="0" cy="3691500"/>
          </a:xfrm>
          <a:prstGeom prst="straightConnector1">
            <a:avLst/>
          </a:prstGeom>
          <a:noFill/>
          <a:ln cap="flat" cmpd="sng" w="9525">
            <a:solidFill>
              <a:schemeClr val="dk2"/>
            </a:solidFill>
            <a:prstDash val="solid"/>
            <a:round/>
            <a:headEnd len="med" w="med" type="none"/>
            <a:tailEnd len="med" w="med" type="none"/>
          </a:ln>
        </p:spPr>
      </p:cxnSp>
      <p:sp>
        <p:nvSpPr>
          <p:cNvPr id="307" name="Google Shape;307;p32"/>
          <p:cNvSpPr txBox="1"/>
          <p:nvPr>
            <p:ph idx="3" type="body"/>
          </p:nvPr>
        </p:nvSpPr>
        <p:spPr>
          <a:xfrm>
            <a:off x="5172399" y="349775"/>
            <a:ext cx="3721800" cy="707100"/>
          </a:xfrm>
          <a:prstGeom prst="rect">
            <a:avLst/>
          </a:prstGeom>
        </p:spPr>
        <p:txBody>
          <a:bodyPr anchorCtr="0" anchor="t" bIns="0" lIns="0" spcFirstLastPara="1" rIns="0"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0"/>
              </a:spcBef>
              <a:spcAft>
                <a:spcPts val="0"/>
              </a:spcAft>
              <a:buClr>
                <a:schemeClr val="lt1"/>
              </a:buClr>
              <a:buSzPts val="1400"/>
              <a:buChar char="○"/>
              <a:defRPr sz="1400">
                <a:solidFill>
                  <a:schemeClr val="lt1"/>
                </a:solidFill>
              </a:defRPr>
            </a:lvl2pPr>
            <a:lvl3pPr indent="-317500" lvl="2" marL="1371600">
              <a:spcBef>
                <a:spcPts val="0"/>
              </a:spcBef>
              <a:spcAft>
                <a:spcPts val="0"/>
              </a:spcAft>
              <a:buClr>
                <a:schemeClr val="lt1"/>
              </a:buClr>
              <a:buSzPts val="1400"/>
              <a:buChar char="■"/>
              <a:defRPr sz="1400">
                <a:solidFill>
                  <a:schemeClr val="lt1"/>
                </a:solidFill>
              </a:defRPr>
            </a:lvl3pPr>
            <a:lvl4pPr indent="-317500" lvl="3" marL="1828800">
              <a:spcBef>
                <a:spcPts val="0"/>
              </a:spcBef>
              <a:spcAft>
                <a:spcPts val="0"/>
              </a:spcAft>
              <a:buClr>
                <a:schemeClr val="lt1"/>
              </a:buClr>
              <a:buSzPts val="1400"/>
              <a:buChar char="●"/>
              <a:defRPr sz="1400">
                <a:solidFill>
                  <a:schemeClr val="lt1"/>
                </a:solidFill>
              </a:defRPr>
            </a:lvl4pPr>
            <a:lvl5pPr indent="-317500" lvl="4" marL="2286000">
              <a:spcBef>
                <a:spcPts val="0"/>
              </a:spcBef>
              <a:spcAft>
                <a:spcPts val="0"/>
              </a:spcAft>
              <a:buClr>
                <a:schemeClr val="lt1"/>
              </a:buClr>
              <a:buSzPts val="1400"/>
              <a:buChar char="○"/>
              <a:defRPr sz="1400">
                <a:solidFill>
                  <a:schemeClr val="lt1"/>
                </a:solidFill>
              </a:defRPr>
            </a:lvl5pPr>
            <a:lvl6pPr indent="-317500" lvl="5" marL="2743200">
              <a:spcBef>
                <a:spcPts val="0"/>
              </a:spcBef>
              <a:spcAft>
                <a:spcPts val="0"/>
              </a:spcAft>
              <a:buClr>
                <a:schemeClr val="lt1"/>
              </a:buClr>
              <a:buSzPts val="1400"/>
              <a:buChar char="■"/>
              <a:defRPr sz="1400">
                <a:solidFill>
                  <a:schemeClr val="lt1"/>
                </a:solidFill>
              </a:defRPr>
            </a:lvl6pPr>
            <a:lvl7pPr indent="-317500" lvl="6" marL="3200400">
              <a:spcBef>
                <a:spcPts val="0"/>
              </a:spcBef>
              <a:spcAft>
                <a:spcPts val="0"/>
              </a:spcAft>
              <a:buClr>
                <a:schemeClr val="lt1"/>
              </a:buClr>
              <a:buSzPts val="1400"/>
              <a:buChar char="●"/>
              <a:defRPr sz="1400">
                <a:solidFill>
                  <a:schemeClr val="lt1"/>
                </a:solidFill>
              </a:defRPr>
            </a:lvl7pPr>
            <a:lvl8pPr indent="-317500" lvl="7" marL="3657600">
              <a:spcBef>
                <a:spcPts val="0"/>
              </a:spcBef>
              <a:spcAft>
                <a:spcPts val="0"/>
              </a:spcAft>
              <a:buClr>
                <a:schemeClr val="lt1"/>
              </a:buClr>
              <a:buSzPts val="1400"/>
              <a:buChar char="○"/>
              <a:defRPr sz="1400">
                <a:solidFill>
                  <a:schemeClr val="lt1"/>
                </a:solidFill>
              </a:defRPr>
            </a:lvl8pPr>
            <a:lvl9pPr indent="-317500" lvl="8" marL="4114800">
              <a:spcBef>
                <a:spcPts val="0"/>
              </a:spcBef>
              <a:spcAft>
                <a:spcPts val="0"/>
              </a:spcAft>
              <a:buClr>
                <a:schemeClr val="lt1"/>
              </a:buClr>
              <a:buSzPts val="1400"/>
              <a:buChar char="■"/>
              <a:defRPr sz="1400">
                <a:solidFill>
                  <a:schemeClr val="lt1"/>
                </a:solidFill>
              </a:defRPr>
            </a:lvl9pPr>
          </a:lstStyle>
          <a:p/>
        </p:txBody>
      </p:sp>
      <p:sp>
        <p:nvSpPr>
          <p:cNvPr id="308" name="Google Shape;308;p32"/>
          <p:cNvSpPr txBox="1"/>
          <p:nvPr>
            <p:ph idx="4" type="subTitle"/>
          </p:nvPr>
        </p:nvSpPr>
        <p:spPr>
          <a:xfrm>
            <a:off x="3933400"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309" name="Google Shape;309;p32"/>
          <p:cNvSpPr txBox="1"/>
          <p:nvPr>
            <p:ph idx="5" type="subTitle"/>
          </p:nvPr>
        </p:nvSpPr>
        <p:spPr>
          <a:xfrm>
            <a:off x="5174505"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310" name="Google Shape;310;p32"/>
          <p:cNvSpPr txBox="1"/>
          <p:nvPr>
            <p:ph idx="6" type="subTitle"/>
          </p:nvPr>
        </p:nvSpPr>
        <p:spPr>
          <a:xfrm>
            <a:off x="2692294"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311" name="Google Shape;311;p32"/>
          <p:cNvSpPr txBox="1"/>
          <p:nvPr>
            <p:ph idx="7" type="subTitle"/>
          </p:nvPr>
        </p:nvSpPr>
        <p:spPr>
          <a:xfrm>
            <a:off x="1454986"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312" name="Google Shape;312;p32"/>
          <p:cNvSpPr txBox="1"/>
          <p:nvPr>
            <p:ph idx="8" type="subTitle"/>
          </p:nvPr>
        </p:nvSpPr>
        <p:spPr>
          <a:xfrm>
            <a:off x="206286"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313" name="Google Shape;313;p32"/>
          <p:cNvSpPr txBox="1"/>
          <p:nvPr>
            <p:ph idx="9" type="subTitle"/>
          </p:nvPr>
        </p:nvSpPr>
        <p:spPr>
          <a:xfrm>
            <a:off x="6412959"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314" name="Google Shape;314;p32"/>
          <p:cNvSpPr txBox="1"/>
          <p:nvPr>
            <p:ph idx="13" type="subTitle"/>
          </p:nvPr>
        </p:nvSpPr>
        <p:spPr>
          <a:xfrm>
            <a:off x="7651409"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Tree>
  </p:cSld>
  <p:clrMapOvr>
    <a:masterClrMapping/>
  </p:clrMapOvr>
  <p:extLst>
    <p:ext uri="{DCECCB84-F9BA-43D5-87BE-67443E8EF086}">
      <p15:sldGuideLst>
        <p15:guide id="1" pos="180">
          <p15:clr>
            <a:srgbClr val="FA7B17"/>
          </p15:clr>
        </p15:guide>
        <p15:guide id="2" pos="2790">
          <p15:clr>
            <a:srgbClr val="FA7B17"/>
          </p15:clr>
        </p15:guide>
        <p15:guide id="3" pos="2970">
          <p15:clr>
            <a:srgbClr val="FA7B17"/>
          </p15:clr>
        </p15:guide>
        <p15:guide id="4" pos="5580">
          <p15:clr>
            <a:srgbClr val="FA7B17"/>
          </p15:clr>
        </p15:guide>
        <p15:guide id="5" orient="horz" pos="180">
          <p15:clr>
            <a:srgbClr val="FA7B17"/>
          </p15:clr>
        </p15:guide>
        <p15:guide id="6" orient="horz" pos="2790">
          <p15:clr>
            <a:srgbClr val="FA7B17"/>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arterly Chart">
  <p:cSld name="BLANK_1_5">
    <p:bg>
      <p:bgPr>
        <a:solidFill>
          <a:schemeClr val="lt1"/>
        </a:solidFill>
      </p:bgPr>
    </p:bg>
    <p:spTree>
      <p:nvGrpSpPr>
        <p:cNvPr id="315" name="Shape 315"/>
        <p:cNvGrpSpPr/>
        <p:nvPr/>
      </p:nvGrpSpPr>
      <p:grpSpPr>
        <a:xfrm>
          <a:off x="0" y="0"/>
          <a:ext cx="0" cy="0"/>
          <a:chOff x="0" y="0"/>
          <a:chExt cx="0" cy="0"/>
        </a:xfrm>
      </p:grpSpPr>
      <p:sp>
        <p:nvSpPr>
          <p:cNvPr id="316" name="Google Shape;316;p33"/>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17" name="Google Shape;317;p33"/>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318" name="Google Shape;318;p33"/>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319" name="Google Shape;319;p33"/>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grpSp>
        <p:nvGrpSpPr>
          <p:cNvPr id="320" name="Google Shape;320;p33"/>
          <p:cNvGrpSpPr/>
          <p:nvPr/>
        </p:nvGrpSpPr>
        <p:grpSpPr>
          <a:xfrm>
            <a:off x="234275" y="1193325"/>
            <a:ext cx="8682900" cy="3704450"/>
            <a:chOff x="234275" y="1193325"/>
            <a:chExt cx="8682900" cy="3704450"/>
          </a:xfrm>
        </p:grpSpPr>
        <p:cxnSp>
          <p:nvCxnSpPr>
            <p:cNvPr id="321" name="Google Shape;321;p33"/>
            <p:cNvCxnSpPr/>
            <p:nvPr/>
          </p:nvCxnSpPr>
          <p:spPr>
            <a:xfrm>
              <a:off x="234275" y="4008300"/>
              <a:ext cx="8682900" cy="0"/>
            </a:xfrm>
            <a:prstGeom prst="straightConnector1">
              <a:avLst/>
            </a:prstGeom>
            <a:noFill/>
            <a:ln cap="flat" cmpd="sng" w="9525">
              <a:solidFill>
                <a:schemeClr val="dk2"/>
              </a:solidFill>
              <a:prstDash val="solid"/>
              <a:round/>
              <a:headEnd len="med" w="med" type="none"/>
              <a:tailEnd len="med" w="med" type="none"/>
            </a:ln>
          </p:spPr>
        </p:cxnSp>
        <p:cxnSp>
          <p:nvCxnSpPr>
            <p:cNvPr id="322" name="Google Shape;322;p33"/>
            <p:cNvCxnSpPr/>
            <p:nvPr/>
          </p:nvCxnSpPr>
          <p:spPr>
            <a:xfrm>
              <a:off x="234275" y="3045563"/>
              <a:ext cx="8682900" cy="0"/>
            </a:xfrm>
            <a:prstGeom prst="straightConnector1">
              <a:avLst/>
            </a:prstGeom>
            <a:noFill/>
            <a:ln cap="flat" cmpd="sng" w="9525">
              <a:solidFill>
                <a:schemeClr val="dk2"/>
              </a:solidFill>
              <a:prstDash val="solid"/>
              <a:round/>
              <a:headEnd len="med" w="med" type="none"/>
              <a:tailEnd len="med" w="med" type="none"/>
            </a:ln>
          </p:spPr>
        </p:cxnSp>
        <p:cxnSp>
          <p:nvCxnSpPr>
            <p:cNvPr id="323" name="Google Shape;323;p33"/>
            <p:cNvCxnSpPr/>
            <p:nvPr/>
          </p:nvCxnSpPr>
          <p:spPr>
            <a:xfrm>
              <a:off x="234275" y="2082825"/>
              <a:ext cx="8682900" cy="0"/>
            </a:xfrm>
            <a:prstGeom prst="straightConnector1">
              <a:avLst/>
            </a:prstGeom>
            <a:noFill/>
            <a:ln cap="flat" cmpd="sng" w="9525">
              <a:solidFill>
                <a:schemeClr val="dk2"/>
              </a:solidFill>
              <a:prstDash val="solid"/>
              <a:round/>
              <a:headEnd len="med" w="med" type="none"/>
              <a:tailEnd len="med" w="med" type="none"/>
            </a:ln>
          </p:spPr>
        </p:cxnSp>
        <p:sp>
          <p:nvSpPr>
            <p:cNvPr id="324" name="Google Shape;324;p33"/>
            <p:cNvSpPr/>
            <p:nvPr/>
          </p:nvSpPr>
          <p:spPr>
            <a:xfrm>
              <a:off x="234275" y="1193325"/>
              <a:ext cx="8675450" cy="3704450"/>
            </a:xfrm>
            <a:custGeom>
              <a:rect b="b" l="l" r="r" t="t"/>
              <a:pathLst>
                <a:path extrusionOk="0" h="148178" w="347018">
                  <a:moveTo>
                    <a:pt x="0" y="0"/>
                  </a:moveTo>
                  <a:lnTo>
                    <a:pt x="0" y="148178"/>
                  </a:lnTo>
                  <a:lnTo>
                    <a:pt x="347018" y="148178"/>
                  </a:lnTo>
                </a:path>
              </a:pathLst>
            </a:custGeom>
            <a:noFill/>
            <a:ln cap="flat" cmpd="sng" w="9525">
              <a:solidFill>
                <a:schemeClr val="accent2"/>
              </a:solidFill>
              <a:prstDash val="solid"/>
              <a:round/>
              <a:headEnd len="med" w="med" type="none"/>
              <a:tailEnd len="med" w="med" type="none"/>
            </a:ln>
          </p:spPr>
        </p:sp>
      </p:grpSp>
      <p:sp>
        <p:nvSpPr>
          <p:cNvPr id="325" name="Google Shape;325;p33"/>
          <p:cNvSpPr txBox="1"/>
          <p:nvPr>
            <p:ph idx="3" type="body"/>
          </p:nvPr>
        </p:nvSpPr>
        <p:spPr>
          <a:xfrm>
            <a:off x="5172399" y="349775"/>
            <a:ext cx="3721800" cy="7071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326" name="Google Shape;326;p33"/>
          <p:cNvSpPr txBox="1"/>
          <p:nvPr>
            <p:ph idx="4" type="subTitle"/>
          </p:nvPr>
        </p:nvSpPr>
        <p:spPr>
          <a:xfrm>
            <a:off x="207975" y="1065775"/>
            <a:ext cx="800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27" name="Google Shape;327;p33"/>
          <p:cNvSpPr txBox="1"/>
          <p:nvPr>
            <p:ph idx="5" type="subTitle"/>
          </p:nvPr>
        </p:nvSpPr>
        <p:spPr>
          <a:xfrm>
            <a:off x="207975" y="1803028"/>
            <a:ext cx="800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28" name="Google Shape;328;p33"/>
          <p:cNvSpPr txBox="1"/>
          <p:nvPr>
            <p:ph idx="6" type="subTitle"/>
          </p:nvPr>
        </p:nvSpPr>
        <p:spPr>
          <a:xfrm>
            <a:off x="207975" y="2765045"/>
            <a:ext cx="800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29" name="Google Shape;329;p33"/>
          <p:cNvSpPr txBox="1"/>
          <p:nvPr>
            <p:ph idx="7" type="subTitle"/>
          </p:nvPr>
        </p:nvSpPr>
        <p:spPr>
          <a:xfrm>
            <a:off x="207975" y="3743075"/>
            <a:ext cx="800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30" name="Google Shape;330;p33"/>
          <p:cNvSpPr txBox="1"/>
          <p:nvPr>
            <p:ph idx="8" type="subTitle"/>
          </p:nvPr>
        </p:nvSpPr>
        <p:spPr>
          <a:xfrm>
            <a:off x="1656927" y="4574475"/>
            <a:ext cx="800700" cy="2469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b="1" sz="900"/>
            </a:lvl1pPr>
            <a:lvl2pPr lvl="1">
              <a:spcBef>
                <a:spcPts val="0"/>
              </a:spcBef>
              <a:spcAft>
                <a:spcPts val="0"/>
              </a:spcAft>
              <a:buClr>
                <a:schemeClr val="dk1"/>
              </a:buClr>
              <a:buSzPts val="900"/>
              <a:buFont typeface="Familjen Grotesk"/>
              <a:buNone/>
              <a:defRPr b="1" sz="900">
                <a:solidFill>
                  <a:schemeClr val="dk1"/>
                </a:solidFill>
              </a:defRPr>
            </a:lvl2pPr>
            <a:lvl3pPr lvl="2">
              <a:spcBef>
                <a:spcPts val="0"/>
              </a:spcBef>
              <a:spcAft>
                <a:spcPts val="0"/>
              </a:spcAft>
              <a:buClr>
                <a:schemeClr val="dk1"/>
              </a:buClr>
              <a:buSzPts val="900"/>
              <a:buFont typeface="Familjen Grotesk"/>
              <a:buNone/>
              <a:defRPr b="1" sz="900">
                <a:solidFill>
                  <a:schemeClr val="dk1"/>
                </a:solidFill>
              </a:defRPr>
            </a:lvl3pPr>
            <a:lvl4pPr lvl="3">
              <a:spcBef>
                <a:spcPts val="0"/>
              </a:spcBef>
              <a:spcAft>
                <a:spcPts val="0"/>
              </a:spcAft>
              <a:buClr>
                <a:schemeClr val="dk1"/>
              </a:buClr>
              <a:buSzPts val="900"/>
              <a:buFont typeface="Familjen Grotesk"/>
              <a:buNone/>
              <a:defRPr b="1" sz="900">
                <a:solidFill>
                  <a:schemeClr val="dk1"/>
                </a:solidFill>
              </a:defRPr>
            </a:lvl4pPr>
            <a:lvl5pPr lvl="4">
              <a:spcBef>
                <a:spcPts val="0"/>
              </a:spcBef>
              <a:spcAft>
                <a:spcPts val="0"/>
              </a:spcAft>
              <a:buClr>
                <a:schemeClr val="dk1"/>
              </a:buClr>
              <a:buSzPts val="900"/>
              <a:buFont typeface="Familjen Grotesk"/>
              <a:buNone/>
              <a:defRPr b="1" sz="900">
                <a:solidFill>
                  <a:schemeClr val="dk1"/>
                </a:solidFill>
              </a:defRPr>
            </a:lvl5pPr>
            <a:lvl6pPr lvl="5">
              <a:spcBef>
                <a:spcPts val="0"/>
              </a:spcBef>
              <a:spcAft>
                <a:spcPts val="0"/>
              </a:spcAft>
              <a:buClr>
                <a:schemeClr val="dk1"/>
              </a:buClr>
              <a:buSzPts val="900"/>
              <a:buFont typeface="Familjen Grotesk"/>
              <a:buNone/>
              <a:defRPr b="1" sz="900">
                <a:solidFill>
                  <a:schemeClr val="dk1"/>
                </a:solidFill>
              </a:defRPr>
            </a:lvl6pPr>
            <a:lvl7pPr lvl="6">
              <a:spcBef>
                <a:spcPts val="0"/>
              </a:spcBef>
              <a:spcAft>
                <a:spcPts val="0"/>
              </a:spcAft>
              <a:buClr>
                <a:schemeClr val="dk1"/>
              </a:buClr>
              <a:buSzPts val="900"/>
              <a:buFont typeface="Familjen Grotesk"/>
              <a:buNone/>
              <a:defRPr b="1" sz="900">
                <a:solidFill>
                  <a:schemeClr val="dk1"/>
                </a:solidFill>
              </a:defRPr>
            </a:lvl7pPr>
            <a:lvl8pPr lvl="7">
              <a:spcBef>
                <a:spcPts val="0"/>
              </a:spcBef>
              <a:spcAft>
                <a:spcPts val="0"/>
              </a:spcAft>
              <a:buClr>
                <a:schemeClr val="dk1"/>
              </a:buClr>
              <a:buSzPts val="900"/>
              <a:buFont typeface="Familjen Grotesk"/>
              <a:buNone/>
              <a:defRPr b="1" sz="900">
                <a:solidFill>
                  <a:schemeClr val="dk1"/>
                </a:solidFill>
              </a:defRPr>
            </a:lvl8pPr>
            <a:lvl9pPr lvl="8">
              <a:spcBef>
                <a:spcPts val="0"/>
              </a:spcBef>
              <a:spcAft>
                <a:spcPts val="0"/>
              </a:spcAft>
              <a:buClr>
                <a:schemeClr val="dk1"/>
              </a:buClr>
              <a:buSzPts val="900"/>
              <a:buFont typeface="Familjen Grotesk"/>
              <a:buNone/>
              <a:defRPr b="1" sz="900">
                <a:solidFill>
                  <a:schemeClr val="dk1"/>
                </a:solidFill>
              </a:defRPr>
            </a:lvl9pPr>
          </a:lstStyle>
          <a:p/>
        </p:txBody>
      </p:sp>
      <p:sp>
        <p:nvSpPr>
          <p:cNvPr id="331" name="Google Shape;331;p33"/>
          <p:cNvSpPr txBox="1"/>
          <p:nvPr>
            <p:ph idx="9" type="subTitle"/>
          </p:nvPr>
        </p:nvSpPr>
        <p:spPr>
          <a:xfrm>
            <a:off x="3200680" y="4574475"/>
            <a:ext cx="800700" cy="2469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b="1" sz="900"/>
            </a:lvl1pPr>
            <a:lvl2pPr lvl="1">
              <a:spcBef>
                <a:spcPts val="0"/>
              </a:spcBef>
              <a:spcAft>
                <a:spcPts val="0"/>
              </a:spcAft>
              <a:buClr>
                <a:schemeClr val="dk1"/>
              </a:buClr>
              <a:buSzPts val="900"/>
              <a:buFont typeface="Familjen Grotesk"/>
              <a:buNone/>
              <a:defRPr b="1" sz="900">
                <a:solidFill>
                  <a:schemeClr val="dk1"/>
                </a:solidFill>
              </a:defRPr>
            </a:lvl2pPr>
            <a:lvl3pPr lvl="2">
              <a:spcBef>
                <a:spcPts val="0"/>
              </a:spcBef>
              <a:spcAft>
                <a:spcPts val="0"/>
              </a:spcAft>
              <a:buClr>
                <a:schemeClr val="dk1"/>
              </a:buClr>
              <a:buSzPts val="900"/>
              <a:buFont typeface="Familjen Grotesk"/>
              <a:buNone/>
              <a:defRPr b="1" sz="900">
                <a:solidFill>
                  <a:schemeClr val="dk1"/>
                </a:solidFill>
              </a:defRPr>
            </a:lvl3pPr>
            <a:lvl4pPr lvl="3">
              <a:spcBef>
                <a:spcPts val="0"/>
              </a:spcBef>
              <a:spcAft>
                <a:spcPts val="0"/>
              </a:spcAft>
              <a:buClr>
                <a:schemeClr val="dk1"/>
              </a:buClr>
              <a:buSzPts val="900"/>
              <a:buFont typeface="Familjen Grotesk"/>
              <a:buNone/>
              <a:defRPr b="1" sz="900">
                <a:solidFill>
                  <a:schemeClr val="dk1"/>
                </a:solidFill>
              </a:defRPr>
            </a:lvl4pPr>
            <a:lvl5pPr lvl="4">
              <a:spcBef>
                <a:spcPts val="0"/>
              </a:spcBef>
              <a:spcAft>
                <a:spcPts val="0"/>
              </a:spcAft>
              <a:buClr>
                <a:schemeClr val="dk1"/>
              </a:buClr>
              <a:buSzPts val="900"/>
              <a:buFont typeface="Familjen Grotesk"/>
              <a:buNone/>
              <a:defRPr b="1" sz="900">
                <a:solidFill>
                  <a:schemeClr val="dk1"/>
                </a:solidFill>
              </a:defRPr>
            </a:lvl5pPr>
            <a:lvl6pPr lvl="5">
              <a:spcBef>
                <a:spcPts val="0"/>
              </a:spcBef>
              <a:spcAft>
                <a:spcPts val="0"/>
              </a:spcAft>
              <a:buClr>
                <a:schemeClr val="dk1"/>
              </a:buClr>
              <a:buSzPts val="900"/>
              <a:buFont typeface="Familjen Grotesk"/>
              <a:buNone/>
              <a:defRPr b="1" sz="900">
                <a:solidFill>
                  <a:schemeClr val="dk1"/>
                </a:solidFill>
              </a:defRPr>
            </a:lvl6pPr>
            <a:lvl7pPr lvl="6">
              <a:spcBef>
                <a:spcPts val="0"/>
              </a:spcBef>
              <a:spcAft>
                <a:spcPts val="0"/>
              </a:spcAft>
              <a:buClr>
                <a:schemeClr val="dk1"/>
              </a:buClr>
              <a:buSzPts val="900"/>
              <a:buFont typeface="Familjen Grotesk"/>
              <a:buNone/>
              <a:defRPr b="1" sz="900">
                <a:solidFill>
                  <a:schemeClr val="dk1"/>
                </a:solidFill>
              </a:defRPr>
            </a:lvl7pPr>
            <a:lvl8pPr lvl="7">
              <a:spcBef>
                <a:spcPts val="0"/>
              </a:spcBef>
              <a:spcAft>
                <a:spcPts val="0"/>
              </a:spcAft>
              <a:buClr>
                <a:schemeClr val="dk1"/>
              </a:buClr>
              <a:buSzPts val="900"/>
              <a:buFont typeface="Familjen Grotesk"/>
              <a:buNone/>
              <a:defRPr b="1" sz="900">
                <a:solidFill>
                  <a:schemeClr val="dk1"/>
                </a:solidFill>
              </a:defRPr>
            </a:lvl8pPr>
            <a:lvl9pPr lvl="8">
              <a:spcBef>
                <a:spcPts val="0"/>
              </a:spcBef>
              <a:spcAft>
                <a:spcPts val="0"/>
              </a:spcAft>
              <a:buClr>
                <a:schemeClr val="dk1"/>
              </a:buClr>
              <a:buSzPts val="900"/>
              <a:buFont typeface="Familjen Grotesk"/>
              <a:buNone/>
              <a:defRPr b="1" sz="900">
                <a:solidFill>
                  <a:schemeClr val="dk1"/>
                </a:solidFill>
              </a:defRPr>
            </a:lvl9pPr>
          </a:lstStyle>
          <a:p/>
        </p:txBody>
      </p:sp>
      <p:sp>
        <p:nvSpPr>
          <p:cNvPr id="332" name="Google Shape;332;p33"/>
          <p:cNvSpPr txBox="1"/>
          <p:nvPr>
            <p:ph idx="13" type="subTitle"/>
          </p:nvPr>
        </p:nvSpPr>
        <p:spPr>
          <a:xfrm>
            <a:off x="4745382" y="4574475"/>
            <a:ext cx="800700" cy="2469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b="1" sz="900"/>
            </a:lvl1pPr>
            <a:lvl2pPr lvl="1">
              <a:spcBef>
                <a:spcPts val="0"/>
              </a:spcBef>
              <a:spcAft>
                <a:spcPts val="0"/>
              </a:spcAft>
              <a:buClr>
                <a:schemeClr val="dk1"/>
              </a:buClr>
              <a:buSzPts val="900"/>
              <a:buFont typeface="Familjen Grotesk"/>
              <a:buNone/>
              <a:defRPr b="1" sz="900">
                <a:solidFill>
                  <a:schemeClr val="dk1"/>
                </a:solidFill>
              </a:defRPr>
            </a:lvl2pPr>
            <a:lvl3pPr lvl="2">
              <a:spcBef>
                <a:spcPts val="0"/>
              </a:spcBef>
              <a:spcAft>
                <a:spcPts val="0"/>
              </a:spcAft>
              <a:buClr>
                <a:schemeClr val="dk1"/>
              </a:buClr>
              <a:buSzPts val="900"/>
              <a:buFont typeface="Familjen Grotesk"/>
              <a:buNone/>
              <a:defRPr b="1" sz="900">
                <a:solidFill>
                  <a:schemeClr val="dk1"/>
                </a:solidFill>
              </a:defRPr>
            </a:lvl3pPr>
            <a:lvl4pPr lvl="3">
              <a:spcBef>
                <a:spcPts val="0"/>
              </a:spcBef>
              <a:spcAft>
                <a:spcPts val="0"/>
              </a:spcAft>
              <a:buClr>
                <a:schemeClr val="dk1"/>
              </a:buClr>
              <a:buSzPts val="900"/>
              <a:buFont typeface="Familjen Grotesk"/>
              <a:buNone/>
              <a:defRPr b="1" sz="900">
                <a:solidFill>
                  <a:schemeClr val="dk1"/>
                </a:solidFill>
              </a:defRPr>
            </a:lvl4pPr>
            <a:lvl5pPr lvl="4">
              <a:spcBef>
                <a:spcPts val="0"/>
              </a:spcBef>
              <a:spcAft>
                <a:spcPts val="0"/>
              </a:spcAft>
              <a:buClr>
                <a:schemeClr val="dk1"/>
              </a:buClr>
              <a:buSzPts val="900"/>
              <a:buFont typeface="Familjen Grotesk"/>
              <a:buNone/>
              <a:defRPr b="1" sz="900">
                <a:solidFill>
                  <a:schemeClr val="dk1"/>
                </a:solidFill>
              </a:defRPr>
            </a:lvl5pPr>
            <a:lvl6pPr lvl="5">
              <a:spcBef>
                <a:spcPts val="0"/>
              </a:spcBef>
              <a:spcAft>
                <a:spcPts val="0"/>
              </a:spcAft>
              <a:buClr>
                <a:schemeClr val="dk1"/>
              </a:buClr>
              <a:buSzPts val="900"/>
              <a:buFont typeface="Familjen Grotesk"/>
              <a:buNone/>
              <a:defRPr b="1" sz="900">
                <a:solidFill>
                  <a:schemeClr val="dk1"/>
                </a:solidFill>
              </a:defRPr>
            </a:lvl6pPr>
            <a:lvl7pPr lvl="6">
              <a:spcBef>
                <a:spcPts val="0"/>
              </a:spcBef>
              <a:spcAft>
                <a:spcPts val="0"/>
              </a:spcAft>
              <a:buClr>
                <a:schemeClr val="dk1"/>
              </a:buClr>
              <a:buSzPts val="900"/>
              <a:buFont typeface="Familjen Grotesk"/>
              <a:buNone/>
              <a:defRPr b="1" sz="900">
                <a:solidFill>
                  <a:schemeClr val="dk1"/>
                </a:solidFill>
              </a:defRPr>
            </a:lvl7pPr>
            <a:lvl8pPr lvl="7">
              <a:spcBef>
                <a:spcPts val="0"/>
              </a:spcBef>
              <a:spcAft>
                <a:spcPts val="0"/>
              </a:spcAft>
              <a:buClr>
                <a:schemeClr val="dk1"/>
              </a:buClr>
              <a:buSzPts val="900"/>
              <a:buFont typeface="Familjen Grotesk"/>
              <a:buNone/>
              <a:defRPr b="1" sz="900">
                <a:solidFill>
                  <a:schemeClr val="dk1"/>
                </a:solidFill>
              </a:defRPr>
            </a:lvl8pPr>
            <a:lvl9pPr lvl="8">
              <a:spcBef>
                <a:spcPts val="0"/>
              </a:spcBef>
              <a:spcAft>
                <a:spcPts val="0"/>
              </a:spcAft>
              <a:buClr>
                <a:schemeClr val="dk1"/>
              </a:buClr>
              <a:buSzPts val="900"/>
              <a:buFont typeface="Familjen Grotesk"/>
              <a:buNone/>
              <a:defRPr b="1" sz="900">
                <a:solidFill>
                  <a:schemeClr val="dk1"/>
                </a:solidFill>
              </a:defRPr>
            </a:lvl9pPr>
          </a:lstStyle>
          <a:p/>
        </p:txBody>
      </p:sp>
      <p:sp>
        <p:nvSpPr>
          <p:cNvPr id="333" name="Google Shape;333;p33"/>
          <p:cNvSpPr txBox="1"/>
          <p:nvPr>
            <p:ph idx="14" type="subTitle"/>
          </p:nvPr>
        </p:nvSpPr>
        <p:spPr>
          <a:xfrm>
            <a:off x="6290585" y="4574475"/>
            <a:ext cx="800700" cy="2469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b="1" sz="900"/>
            </a:lvl1pPr>
            <a:lvl2pPr lvl="1">
              <a:spcBef>
                <a:spcPts val="0"/>
              </a:spcBef>
              <a:spcAft>
                <a:spcPts val="0"/>
              </a:spcAft>
              <a:buClr>
                <a:schemeClr val="dk1"/>
              </a:buClr>
              <a:buSzPts val="900"/>
              <a:buFont typeface="Familjen Grotesk"/>
              <a:buNone/>
              <a:defRPr b="1" sz="900">
                <a:solidFill>
                  <a:schemeClr val="dk1"/>
                </a:solidFill>
              </a:defRPr>
            </a:lvl2pPr>
            <a:lvl3pPr lvl="2">
              <a:spcBef>
                <a:spcPts val="0"/>
              </a:spcBef>
              <a:spcAft>
                <a:spcPts val="0"/>
              </a:spcAft>
              <a:buClr>
                <a:schemeClr val="dk1"/>
              </a:buClr>
              <a:buSzPts val="900"/>
              <a:buFont typeface="Familjen Grotesk"/>
              <a:buNone/>
              <a:defRPr b="1" sz="900">
                <a:solidFill>
                  <a:schemeClr val="dk1"/>
                </a:solidFill>
              </a:defRPr>
            </a:lvl3pPr>
            <a:lvl4pPr lvl="3">
              <a:spcBef>
                <a:spcPts val="0"/>
              </a:spcBef>
              <a:spcAft>
                <a:spcPts val="0"/>
              </a:spcAft>
              <a:buClr>
                <a:schemeClr val="dk1"/>
              </a:buClr>
              <a:buSzPts val="900"/>
              <a:buFont typeface="Familjen Grotesk"/>
              <a:buNone/>
              <a:defRPr b="1" sz="900">
                <a:solidFill>
                  <a:schemeClr val="dk1"/>
                </a:solidFill>
              </a:defRPr>
            </a:lvl4pPr>
            <a:lvl5pPr lvl="4">
              <a:spcBef>
                <a:spcPts val="0"/>
              </a:spcBef>
              <a:spcAft>
                <a:spcPts val="0"/>
              </a:spcAft>
              <a:buClr>
                <a:schemeClr val="dk1"/>
              </a:buClr>
              <a:buSzPts val="900"/>
              <a:buFont typeface="Familjen Grotesk"/>
              <a:buNone/>
              <a:defRPr b="1" sz="900">
                <a:solidFill>
                  <a:schemeClr val="dk1"/>
                </a:solidFill>
              </a:defRPr>
            </a:lvl5pPr>
            <a:lvl6pPr lvl="5">
              <a:spcBef>
                <a:spcPts val="0"/>
              </a:spcBef>
              <a:spcAft>
                <a:spcPts val="0"/>
              </a:spcAft>
              <a:buClr>
                <a:schemeClr val="dk1"/>
              </a:buClr>
              <a:buSzPts val="900"/>
              <a:buFont typeface="Familjen Grotesk"/>
              <a:buNone/>
              <a:defRPr b="1" sz="900">
                <a:solidFill>
                  <a:schemeClr val="dk1"/>
                </a:solidFill>
              </a:defRPr>
            </a:lvl6pPr>
            <a:lvl7pPr lvl="6">
              <a:spcBef>
                <a:spcPts val="0"/>
              </a:spcBef>
              <a:spcAft>
                <a:spcPts val="0"/>
              </a:spcAft>
              <a:buClr>
                <a:schemeClr val="dk1"/>
              </a:buClr>
              <a:buSzPts val="900"/>
              <a:buFont typeface="Familjen Grotesk"/>
              <a:buNone/>
              <a:defRPr b="1" sz="900">
                <a:solidFill>
                  <a:schemeClr val="dk1"/>
                </a:solidFill>
              </a:defRPr>
            </a:lvl7pPr>
            <a:lvl8pPr lvl="7">
              <a:spcBef>
                <a:spcPts val="0"/>
              </a:spcBef>
              <a:spcAft>
                <a:spcPts val="0"/>
              </a:spcAft>
              <a:buClr>
                <a:schemeClr val="dk1"/>
              </a:buClr>
              <a:buSzPts val="900"/>
              <a:buFont typeface="Familjen Grotesk"/>
              <a:buNone/>
              <a:defRPr b="1" sz="900">
                <a:solidFill>
                  <a:schemeClr val="dk1"/>
                </a:solidFill>
              </a:defRPr>
            </a:lvl8pPr>
            <a:lvl9pPr lvl="8">
              <a:spcBef>
                <a:spcPts val="0"/>
              </a:spcBef>
              <a:spcAft>
                <a:spcPts val="0"/>
              </a:spcAft>
              <a:buClr>
                <a:schemeClr val="dk1"/>
              </a:buClr>
              <a:buSzPts val="900"/>
              <a:buFont typeface="Familjen Grotesk"/>
              <a:buNone/>
              <a:defRPr b="1" sz="900">
                <a:solidFill>
                  <a:schemeClr val="dk1"/>
                </a:solidFill>
              </a:defRPr>
            </a:lvl9pPr>
          </a:lstStyle>
          <a:p/>
        </p:txBody>
      </p:sp>
      <p:sp>
        <p:nvSpPr>
          <p:cNvPr id="334" name="Google Shape;334;p33"/>
          <p:cNvSpPr txBox="1"/>
          <p:nvPr>
            <p:ph idx="15" type="subTitle"/>
          </p:nvPr>
        </p:nvSpPr>
        <p:spPr>
          <a:xfrm>
            <a:off x="7839538" y="4574475"/>
            <a:ext cx="800700" cy="2469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b="1" sz="900"/>
            </a:lvl1pPr>
            <a:lvl2pPr lvl="1">
              <a:spcBef>
                <a:spcPts val="0"/>
              </a:spcBef>
              <a:spcAft>
                <a:spcPts val="0"/>
              </a:spcAft>
              <a:buClr>
                <a:schemeClr val="dk1"/>
              </a:buClr>
              <a:buSzPts val="900"/>
              <a:buFont typeface="Familjen Grotesk"/>
              <a:buNone/>
              <a:defRPr b="1" sz="900">
                <a:solidFill>
                  <a:schemeClr val="dk1"/>
                </a:solidFill>
              </a:defRPr>
            </a:lvl2pPr>
            <a:lvl3pPr lvl="2">
              <a:spcBef>
                <a:spcPts val="0"/>
              </a:spcBef>
              <a:spcAft>
                <a:spcPts val="0"/>
              </a:spcAft>
              <a:buClr>
                <a:schemeClr val="dk1"/>
              </a:buClr>
              <a:buSzPts val="900"/>
              <a:buFont typeface="Familjen Grotesk"/>
              <a:buNone/>
              <a:defRPr b="1" sz="900">
                <a:solidFill>
                  <a:schemeClr val="dk1"/>
                </a:solidFill>
              </a:defRPr>
            </a:lvl3pPr>
            <a:lvl4pPr lvl="3">
              <a:spcBef>
                <a:spcPts val="0"/>
              </a:spcBef>
              <a:spcAft>
                <a:spcPts val="0"/>
              </a:spcAft>
              <a:buClr>
                <a:schemeClr val="dk1"/>
              </a:buClr>
              <a:buSzPts val="900"/>
              <a:buFont typeface="Familjen Grotesk"/>
              <a:buNone/>
              <a:defRPr b="1" sz="900">
                <a:solidFill>
                  <a:schemeClr val="dk1"/>
                </a:solidFill>
              </a:defRPr>
            </a:lvl4pPr>
            <a:lvl5pPr lvl="4">
              <a:spcBef>
                <a:spcPts val="0"/>
              </a:spcBef>
              <a:spcAft>
                <a:spcPts val="0"/>
              </a:spcAft>
              <a:buClr>
                <a:schemeClr val="dk1"/>
              </a:buClr>
              <a:buSzPts val="900"/>
              <a:buFont typeface="Familjen Grotesk"/>
              <a:buNone/>
              <a:defRPr b="1" sz="900">
                <a:solidFill>
                  <a:schemeClr val="dk1"/>
                </a:solidFill>
              </a:defRPr>
            </a:lvl5pPr>
            <a:lvl6pPr lvl="5">
              <a:spcBef>
                <a:spcPts val="0"/>
              </a:spcBef>
              <a:spcAft>
                <a:spcPts val="0"/>
              </a:spcAft>
              <a:buClr>
                <a:schemeClr val="dk1"/>
              </a:buClr>
              <a:buSzPts val="900"/>
              <a:buFont typeface="Familjen Grotesk"/>
              <a:buNone/>
              <a:defRPr b="1" sz="900">
                <a:solidFill>
                  <a:schemeClr val="dk1"/>
                </a:solidFill>
              </a:defRPr>
            </a:lvl6pPr>
            <a:lvl7pPr lvl="6">
              <a:spcBef>
                <a:spcPts val="0"/>
              </a:spcBef>
              <a:spcAft>
                <a:spcPts val="0"/>
              </a:spcAft>
              <a:buClr>
                <a:schemeClr val="dk1"/>
              </a:buClr>
              <a:buSzPts val="900"/>
              <a:buFont typeface="Familjen Grotesk"/>
              <a:buNone/>
              <a:defRPr b="1" sz="900">
                <a:solidFill>
                  <a:schemeClr val="dk1"/>
                </a:solidFill>
              </a:defRPr>
            </a:lvl7pPr>
            <a:lvl8pPr lvl="7">
              <a:spcBef>
                <a:spcPts val="0"/>
              </a:spcBef>
              <a:spcAft>
                <a:spcPts val="0"/>
              </a:spcAft>
              <a:buClr>
                <a:schemeClr val="dk1"/>
              </a:buClr>
              <a:buSzPts val="900"/>
              <a:buFont typeface="Familjen Grotesk"/>
              <a:buNone/>
              <a:defRPr b="1" sz="900">
                <a:solidFill>
                  <a:schemeClr val="dk1"/>
                </a:solidFill>
              </a:defRPr>
            </a:lvl8pPr>
            <a:lvl9pPr lvl="8">
              <a:spcBef>
                <a:spcPts val="0"/>
              </a:spcBef>
              <a:spcAft>
                <a:spcPts val="0"/>
              </a:spcAft>
              <a:buClr>
                <a:schemeClr val="dk1"/>
              </a:buClr>
              <a:buSzPts val="900"/>
              <a:buFont typeface="Familjen Grotesk"/>
              <a:buNone/>
              <a:defRPr b="1" sz="900">
                <a:solidFill>
                  <a:schemeClr val="dk1"/>
                </a:solidFill>
              </a:defRPr>
            </a:lvl9pPr>
          </a:lstStyle>
          <a:p/>
        </p:txBody>
      </p:sp>
    </p:spTree>
  </p:cSld>
  <p:clrMapOvr>
    <a:masterClrMapping/>
  </p:clrMapOvr>
  <p:extLst>
    <p:ext uri="{DCECCB84-F9BA-43D5-87BE-67443E8EF086}">
      <p15:sldGuideLst>
        <p15:guide id="1" pos="180">
          <p15:clr>
            <a:srgbClr val="FA7B17"/>
          </p15:clr>
        </p15:guide>
        <p15:guide id="2" pos="2790">
          <p15:clr>
            <a:srgbClr val="FA7B17"/>
          </p15:clr>
        </p15:guide>
        <p15:guide id="3" pos="2970">
          <p15:clr>
            <a:srgbClr val="FA7B17"/>
          </p15:clr>
        </p15:guide>
        <p15:guide id="4" pos="5580">
          <p15:clr>
            <a:srgbClr val="FA7B17"/>
          </p15:clr>
        </p15:guide>
        <p15:guide id="5" orient="horz" pos="180">
          <p15:clr>
            <a:srgbClr val="FA7B17"/>
          </p15:clr>
        </p15:guide>
        <p15:guide id="6" orient="horz" pos="2790">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ney Stats">
  <p:cSld name="CUSTOM_1_2_2_1">
    <p:bg>
      <p:bgPr>
        <a:solidFill>
          <a:schemeClr val="lt1"/>
        </a:solidFill>
      </p:bgPr>
    </p:bg>
    <p:spTree>
      <p:nvGrpSpPr>
        <p:cNvPr id="335" name="Shape 335"/>
        <p:cNvGrpSpPr/>
        <p:nvPr/>
      </p:nvGrpSpPr>
      <p:grpSpPr>
        <a:xfrm>
          <a:off x="0" y="0"/>
          <a:ext cx="0" cy="0"/>
          <a:chOff x="0" y="0"/>
          <a:chExt cx="0" cy="0"/>
        </a:xfrm>
      </p:grpSpPr>
      <p:sp>
        <p:nvSpPr>
          <p:cNvPr id="336" name="Google Shape;336;p34"/>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37" name="Google Shape;337;p34"/>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338" name="Google Shape;338;p34"/>
          <p:cNvSpPr txBox="1"/>
          <p:nvPr>
            <p:ph type="title"/>
          </p:nvPr>
        </p:nvSpPr>
        <p:spPr>
          <a:xfrm>
            <a:off x="73152" y="335300"/>
            <a:ext cx="8884800" cy="905100"/>
          </a:xfrm>
          <a:prstGeom prst="rect">
            <a:avLst/>
          </a:prstGeom>
        </p:spPr>
        <p:txBody>
          <a:bodyPr anchorCtr="0" anchor="t" bIns="91425" lIns="91425" spcFirstLastPara="1" rIns="91425" wrap="square" tIns="91425">
            <a:norm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600"/>
              <a:buNone/>
              <a:defRPr sz="5600">
                <a:solidFill>
                  <a:schemeClr val="accent2"/>
                </a:solidFill>
              </a:defRPr>
            </a:lvl2pPr>
            <a:lvl3pPr lvl="2">
              <a:lnSpc>
                <a:spcPct val="65000"/>
              </a:lnSpc>
              <a:spcBef>
                <a:spcPts val="0"/>
              </a:spcBef>
              <a:spcAft>
                <a:spcPts val="0"/>
              </a:spcAft>
              <a:buClr>
                <a:schemeClr val="accent2"/>
              </a:buClr>
              <a:buSzPts val="5600"/>
              <a:buNone/>
              <a:defRPr sz="5600">
                <a:solidFill>
                  <a:schemeClr val="accent2"/>
                </a:solidFill>
              </a:defRPr>
            </a:lvl3pPr>
            <a:lvl4pPr lvl="3">
              <a:lnSpc>
                <a:spcPct val="65000"/>
              </a:lnSpc>
              <a:spcBef>
                <a:spcPts val="0"/>
              </a:spcBef>
              <a:spcAft>
                <a:spcPts val="0"/>
              </a:spcAft>
              <a:buClr>
                <a:schemeClr val="accent2"/>
              </a:buClr>
              <a:buSzPts val="5600"/>
              <a:buNone/>
              <a:defRPr sz="5600">
                <a:solidFill>
                  <a:schemeClr val="accent2"/>
                </a:solidFill>
              </a:defRPr>
            </a:lvl4pPr>
            <a:lvl5pPr lvl="4">
              <a:lnSpc>
                <a:spcPct val="65000"/>
              </a:lnSpc>
              <a:spcBef>
                <a:spcPts val="0"/>
              </a:spcBef>
              <a:spcAft>
                <a:spcPts val="0"/>
              </a:spcAft>
              <a:buClr>
                <a:schemeClr val="accent2"/>
              </a:buClr>
              <a:buSzPts val="5600"/>
              <a:buNone/>
              <a:defRPr sz="5600">
                <a:solidFill>
                  <a:schemeClr val="accent2"/>
                </a:solidFill>
              </a:defRPr>
            </a:lvl5pPr>
            <a:lvl6pPr lvl="5">
              <a:lnSpc>
                <a:spcPct val="65000"/>
              </a:lnSpc>
              <a:spcBef>
                <a:spcPts val="0"/>
              </a:spcBef>
              <a:spcAft>
                <a:spcPts val="0"/>
              </a:spcAft>
              <a:buClr>
                <a:schemeClr val="accent2"/>
              </a:buClr>
              <a:buSzPts val="5600"/>
              <a:buNone/>
              <a:defRPr sz="5600">
                <a:solidFill>
                  <a:schemeClr val="accent2"/>
                </a:solidFill>
              </a:defRPr>
            </a:lvl6pPr>
            <a:lvl7pPr lvl="6">
              <a:lnSpc>
                <a:spcPct val="65000"/>
              </a:lnSpc>
              <a:spcBef>
                <a:spcPts val="0"/>
              </a:spcBef>
              <a:spcAft>
                <a:spcPts val="0"/>
              </a:spcAft>
              <a:buClr>
                <a:schemeClr val="accent2"/>
              </a:buClr>
              <a:buSzPts val="5600"/>
              <a:buNone/>
              <a:defRPr sz="5600">
                <a:solidFill>
                  <a:schemeClr val="accent2"/>
                </a:solidFill>
              </a:defRPr>
            </a:lvl7pPr>
            <a:lvl8pPr lvl="7">
              <a:lnSpc>
                <a:spcPct val="65000"/>
              </a:lnSpc>
              <a:spcBef>
                <a:spcPts val="0"/>
              </a:spcBef>
              <a:spcAft>
                <a:spcPts val="0"/>
              </a:spcAft>
              <a:buClr>
                <a:schemeClr val="accent2"/>
              </a:buClr>
              <a:buSzPts val="5600"/>
              <a:buNone/>
              <a:defRPr sz="5600">
                <a:solidFill>
                  <a:schemeClr val="accent2"/>
                </a:solidFill>
              </a:defRPr>
            </a:lvl8pPr>
            <a:lvl9pPr lvl="8">
              <a:lnSpc>
                <a:spcPct val="65000"/>
              </a:lnSpc>
              <a:spcBef>
                <a:spcPts val="0"/>
              </a:spcBef>
              <a:spcAft>
                <a:spcPts val="0"/>
              </a:spcAft>
              <a:buClr>
                <a:schemeClr val="accent2"/>
              </a:buClr>
              <a:buSzPts val="5600"/>
              <a:buNone/>
              <a:defRPr sz="5600">
                <a:solidFill>
                  <a:schemeClr val="accent2"/>
                </a:solidFill>
              </a:defRPr>
            </a:lvl9pPr>
          </a:lstStyle>
          <a:p/>
        </p:txBody>
      </p:sp>
      <p:sp>
        <p:nvSpPr>
          <p:cNvPr id="339" name="Google Shape;339;p34"/>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340" name="Google Shape;340;p34"/>
          <p:cNvSpPr txBox="1"/>
          <p:nvPr>
            <p:ph idx="3" type="subTitle"/>
          </p:nvPr>
        </p:nvSpPr>
        <p:spPr>
          <a:xfrm>
            <a:off x="302250" y="2300325"/>
            <a:ext cx="2428800" cy="2469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41" name="Google Shape;341;p34"/>
          <p:cNvSpPr txBox="1"/>
          <p:nvPr>
            <p:ph idx="4" type="body"/>
          </p:nvPr>
        </p:nvSpPr>
        <p:spPr>
          <a:xfrm>
            <a:off x="2731051" y="2300325"/>
            <a:ext cx="1675800" cy="246900"/>
          </a:xfrm>
          <a:prstGeom prst="rect">
            <a:avLst/>
          </a:prstGeom>
        </p:spPr>
        <p:txBody>
          <a:bodyPr anchorCtr="0" anchor="t" bIns="0" lIns="0" spcFirstLastPara="1" rIns="0" wrap="square" tIns="0">
            <a:noAutofit/>
          </a:bodyPr>
          <a:lstStyle>
            <a:lvl1pPr indent="-317500" lvl="0" marL="457200" algn="r">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42" name="Google Shape;342;p34"/>
          <p:cNvSpPr txBox="1"/>
          <p:nvPr>
            <p:ph idx="5" type="subTitle"/>
          </p:nvPr>
        </p:nvSpPr>
        <p:spPr>
          <a:xfrm>
            <a:off x="302250" y="3355938"/>
            <a:ext cx="2428800" cy="2469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43" name="Google Shape;343;p34"/>
          <p:cNvSpPr txBox="1"/>
          <p:nvPr>
            <p:ph idx="6" type="body"/>
          </p:nvPr>
        </p:nvSpPr>
        <p:spPr>
          <a:xfrm>
            <a:off x="2731051" y="3355938"/>
            <a:ext cx="1675800" cy="246900"/>
          </a:xfrm>
          <a:prstGeom prst="rect">
            <a:avLst/>
          </a:prstGeom>
        </p:spPr>
        <p:txBody>
          <a:bodyPr anchorCtr="0" anchor="t" bIns="0" lIns="0" spcFirstLastPara="1" rIns="0" wrap="square" tIns="0">
            <a:noAutofit/>
          </a:bodyPr>
          <a:lstStyle>
            <a:lvl1pPr indent="-317500" lvl="0" marL="457200" algn="r">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44" name="Google Shape;344;p34"/>
          <p:cNvSpPr txBox="1"/>
          <p:nvPr>
            <p:ph idx="7" type="subTitle"/>
          </p:nvPr>
        </p:nvSpPr>
        <p:spPr>
          <a:xfrm>
            <a:off x="302250" y="4411563"/>
            <a:ext cx="2428800" cy="2469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45" name="Google Shape;345;p34"/>
          <p:cNvSpPr txBox="1"/>
          <p:nvPr>
            <p:ph idx="8" type="body"/>
          </p:nvPr>
        </p:nvSpPr>
        <p:spPr>
          <a:xfrm>
            <a:off x="2731051" y="4411563"/>
            <a:ext cx="1675800" cy="246900"/>
          </a:xfrm>
          <a:prstGeom prst="rect">
            <a:avLst/>
          </a:prstGeom>
        </p:spPr>
        <p:txBody>
          <a:bodyPr anchorCtr="0" anchor="t" bIns="0" lIns="0" spcFirstLastPara="1" rIns="0" wrap="square" tIns="0">
            <a:noAutofit/>
          </a:bodyPr>
          <a:lstStyle>
            <a:lvl1pPr indent="-317500" lvl="0" marL="457200" algn="r">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46" name="Google Shape;346;p34"/>
          <p:cNvSpPr txBox="1"/>
          <p:nvPr>
            <p:ph idx="9" type="subTitle"/>
          </p:nvPr>
        </p:nvSpPr>
        <p:spPr>
          <a:xfrm>
            <a:off x="4731600" y="2300325"/>
            <a:ext cx="2428800" cy="2469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47" name="Google Shape;347;p34"/>
          <p:cNvSpPr txBox="1"/>
          <p:nvPr>
            <p:ph idx="13" type="body"/>
          </p:nvPr>
        </p:nvSpPr>
        <p:spPr>
          <a:xfrm>
            <a:off x="7160401" y="2300325"/>
            <a:ext cx="1675800" cy="246900"/>
          </a:xfrm>
          <a:prstGeom prst="rect">
            <a:avLst/>
          </a:prstGeom>
        </p:spPr>
        <p:txBody>
          <a:bodyPr anchorCtr="0" anchor="t" bIns="0" lIns="0" spcFirstLastPara="1" rIns="0" wrap="square" tIns="0">
            <a:noAutofit/>
          </a:bodyPr>
          <a:lstStyle>
            <a:lvl1pPr indent="-317500" lvl="0" marL="457200" algn="r">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48" name="Google Shape;348;p34"/>
          <p:cNvSpPr txBox="1"/>
          <p:nvPr>
            <p:ph idx="14" type="subTitle"/>
          </p:nvPr>
        </p:nvSpPr>
        <p:spPr>
          <a:xfrm>
            <a:off x="4731600" y="3355938"/>
            <a:ext cx="2428800" cy="2469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49" name="Google Shape;349;p34"/>
          <p:cNvSpPr txBox="1"/>
          <p:nvPr>
            <p:ph idx="15" type="body"/>
          </p:nvPr>
        </p:nvSpPr>
        <p:spPr>
          <a:xfrm>
            <a:off x="7160401" y="3355938"/>
            <a:ext cx="1675800" cy="246900"/>
          </a:xfrm>
          <a:prstGeom prst="rect">
            <a:avLst/>
          </a:prstGeom>
        </p:spPr>
        <p:txBody>
          <a:bodyPr anchorCtr="0" anchor="t" bIns="0" lIns="0" spcFirstLastPara="1" rIns="0" wrap="square" tIns="0">
            <a:noAutofit/>
          </a:bodyPr>
          <a:lstStyle>
            <a:lvl1pPr indent="-317500" lvl="0" marL="457200" algn="r">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50" name="Google Shape;350;p34"/>
          <p:cNvSpPr txBox="1"/>
          <p:nvPr>
            <p:ph idx="16" type="subTitle"/>
          </p:nvPr>
        </p:nvSpPr>
        <p:spPr>
          <a:xfrm>
            <a:off x="4731600" y="4411563"/>
            <a:ext cx="2428800" cy="246900"/>
          </a:xfrm>
          <a:prstGeom prst="rect">
            <a:avLst/>
          </a:prstGeom>
        </p:spPr>
        <p:txBody>
          <a:bodyPr anchorCtr="0" anchor="t" bIns="0" lIns="0" spcFirstLastPara="1" rIns="0" wrap="square" tIns="0">
            <a:noAutofit/>
          </a:bodyPr>
          <a:lstStyle>
            <a:lvl1pPr lvl="0">
              <a:spcBef>
                <a:spcPts val="0"/>
              </a:spcBef>
              <a:spcAft>
                <a:spcPts val="0"/>
              </a:spcAft>
              <a:buSzPts val="1400"/>
              <a:buNone/>
              <a:defRPr sz="14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51" name="Google Shape;351;p34"/>
          <p:cNvSpPr txBox="1"/>
          <p:nvPr>
            <p:ph idx="17" type="body"/>
          </p:nvPr>
        </p:nvSpPr>
        <p:spPr>
          <a:xfrm>
            <a:off x="7160401" y="4411563"/>
            <a:ext cx="1675800" cy="246900"/>
          </a:xfrm>
          <a:prstGeom prst="rect">
            <a:avLst/>
          </a:prstGeom>
        </p:spPr>
        <p:txBody>
          <a:bodyPr anchorCtr="0" anchor="t" bIns="0" lIns="0" spcFirstLastPara="1" rIns="0" wrap="square" tIns="0">
            <a:noAutofit/>
          </a:bodyPr>
          <a:lstStyle>
            <a:lvl1pPr indent="-317500" lvl="0" marL="457200" algn="r">
              <a:spcBef>
                <a:spcPts val="0"/>
              </a:spcBef>
              <a:spcAft>
                <a:spcPts val="0"/>
              </a:spcAft>
              <a:buSzPts val="1400"/>
              <a:buChar char="●"/>
              <a:defRPr sz="1400"/>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reakdown" showMasterSp="0">
  <p:cSld name="Title Slide">
    <p:bg>
      <p:bgPr>
        <a:solidFill>
          <a:schemeClr val="lt1"/>
        </a:solidFill>
      </p:bgPr>
    </p:bg>
    <p:spTree>
      <p:nvGrpSpPr>
        <p:cNvPr id="352" name="Shape 352"/>
        <p:cNvGrpSpPr/>
        <p:nvPr/>
      </p:nvGrpSpPr>
      <p:grpSpPr>
        <a:xfrm>
          <a:off x="0" y="0"/>
          <a:ext cx="0" cy="0"/>
          <a:chOff x="0" y="0"/>
          <a:chExt cx="0" cy="0"/>
        </a:xfrm>
      </p:grpSpPr>
      <p:sp>
        <p:nvSpPr>
          <p:cNvPr id="353" name="Google Shape;353;p35"/>
          <p:cNvSpPr txBox="1"/>
          <p:nvPr/>
        </p:nvSpPr>
        <p:spPr>
          <a:xfrm>
            <a:off x="7222297" y="4866750"/>
            <a:ext cx="16782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500">
                <a:solidFill>
                  <a:schemeClr val="dk2"/>
                </a:solidFill>
                <a:latin typeface="Familjen Grotesk Medium"/>
                <a:ea typeface="Familjen Grotesk Medium"/>
                <a:cs typeface="Familjen Grotesk Medium"/>
                <a:sym typeface="Familjen Grotesk Medium"/>
              </a:rPr>
              <a:t>Google_logo </a:t>
            </a:r>
            <a:r>
              <a:rPr lang="en" sz="400">
                <a:solidFill>
                  <a:schemeClr val="dk2"/>
                </a:solidFill>
                <a:latin typeface="Familjen Grotesk Medium"/>
                <a:ea typeface="Familjen Grotesk Medium"/>
                <a:cs typeface="Familjen Grotesk Medium"/>
                <a:sym typeface="Familjen Grotesk Medium"/>
              </a:rPr>
              <a:t> 2021   </a:t>
            </a:r>
            <a:r>
              <a:rPr lang="en" sz="400">
                <a:solidFill>
                  <a:schemeClr val="dk2"/>
                </a:solidFill>
                <a:latin typeface="Familjen Grotesk"/>
                <a:ea typeface="Familjen Grotesk"/>
                <a:cs typeface="Familjen Grotesk"/>
                <a:sym typeface="Familjen Grotesk"/>
              </a:rPr>
              <a:t> |    </a:t>
            </a:r>
            <a:r>
              <a:rPr lang="en" sz="400">
                <a:solidFill>
                  <a:schemeClr val="dk2"/>
                </a:solidFill>
                <a:latin typeface="Familjen Grotesk Medium"/>
                <a:ea typeface="Familjen Grotesk Medium"/>
                <a:cs typeface="Familjen Grotesk Medium"/>
                <a:sym typeface="Familjen Grotesk Medium"/>
              </a:rPr>
              <a:t>Confidential and Proprietary  pg. </a:t>
            </a:r>
            <a:fld id="{00000000-1234-1234-1234-123412341234}" type="slidenum">
              <a:rPr lang="en" sz="400">
                <a:solidFill>
                  <a:schemeClr val="dk2"/>
                </a:solidFill>
                <a:latin typeface="Familjen Grotesk Medium"/>
                <a:ea typeface="Familjen Grotesk Medium"/>
                <a:cs typeface="Familjen Grotesk Medium"/>
                <a:sym typeface="Familjen Grotesk Medium"/>
              </a:rPr>
              <a:t>‹#›</a:t>
            </a:fld>
            <a:endParaRPr sz="400">
              <a:solidFill>
                <a:schemeClr val="dk2"/>
              </a:solidFill>
              <a:latin typeface="Familjen Grotesk Medium"/>
              <a:ea typeface="Familjen Grotesk Medium"/>
              <a:cs typeface="Familjen Grotesk Medium"/>
              <a:sym typeface="Familjen Grotesk Medium"/>
            </a:endParaRPr>
          </a:p>
        </p:txBody>
      </p:sp>
      <p:sp>
        <p:nvSpPr>
          <p:cNvPr id="354" name="Google Shape;354;p35"/>
          <p:cNvSpPr txBox="1"/>
          <p:nvPr>
            <p:ph idx="12" type="sldNum"/>
          </p:nvPr>
        </p:nvSpPr>
        <p:spPr>
          <a:xfrm>
            <a:off x="8556784" y="4749851"/>
            <a:ext cx="548700" cy="384900"/>
          </a:xfrm>
          <a:prstGeom prst="rect">
            <a:avLst/>
          </a:prstGeom>
        </p:spPr>
        <p:txBody>
          <a:bodyPr anchorCtr="0" anchor="t" bIns="91425" lIns="91425" spcFirstLastPara="1" rIns="91425" wrap="square" tIns="91425">
            <a:spAutoFit/>
          </a:bodyPr>
          <a:lstStyle>
            <a:lvl1pPr lvl="0">
              <a:buNone/>
              <a:defRPr sz="1300">
                <a:latin typeface="Spectral"/>
                <a:ea typeface="Spectral"/>
                <a:cs typeface="Spectral"/>
                <a:sym typeface="Spectral"/>
              </a:defRPr>
            </a:lvl1pPr>
            <a:lvl2pPr lvl="1">
              <a:buNone/>
              <a:defRPr sz="1300">
                <a:latin typeface="Spectral"/>
                <a:ea typeface="Spectral"/>
                <a:cs typeface="Spectral"/>
                <a:sym typeface="Spectral"/>
              </a:defRPr>
            </a:lvl2pPr>
            <a:lvl3pPr lvl="2">
              <a:buNone/>
              <a:defRPr sz="1300">
                <a:latin typeface="Spectral"/>
                <a:ea typeface="Spectral"/>
                <a:cs typeface="Spectral"/>
                <a:sym typeface="Spectral"/>
              </a:defRPr>
            </a:lvl3pPr>
            <a:lvl4pPr lvl="3">
              <a:buNone/>
              <a:defRPr sz="1300">
                <a:latin typeface="Spectral"/>
                <a:ea typeface="Spectral"/>
                <a:cs typeface="Spectral"/>
                <a:sym typeface="Spectral"/>
              </a:defRPr>
            </a:lvl4pPr>
            <a:lvl5pPr lvl="4">
              <a:buNone/>
              <a:defRPr sz="1300">
                <a:latin typeface="Spectral"/>
                <a:ea typeface="Spectral"/>
                <a:cs typeface="Spectral"/>
                <a:sym typeface="Spectral"/>
              </a:defRPr>
            </a:lvl5pPr>
            <a:lvl6pPr lvl="5">
              <a:buNone/>
              <a:defRPr sz="1300">
                <a:latin typeface="Spectral"/>
                <a:ea typeface="Spectral"/>
                <a:cs typeface="Spectral"/>
                <a:sym typeface="Spectral"/>
              </a:defRPr>
            </a:lvl6pPr>
            <a:lvl7pPr lvl="6">
              <a:buNone/>
              <a:defRPr sz="1300">
                <a:latin typeface="Spectral"/>
                <a:ea typeface="Spectral"/>
                <a:cs typeface="Spectral"/>
                <a:sym typeface="Spectral"/>
              </a:defRPr>
            </a:lvl7pPr>
            <a:lvl8pPr lvl="7">
              <a:buNone/>
              <a:defRPr sz="1300">
                <a:latin typeface="Spectral"/>
                <a:ea typeface="Spectral"/>
                <a:cs typeface="Spectral"/>
                <a:sym typeface="Spectral"/>
              </a:defRPr>
            </a:lvl8pPr>
            <a:lvl9pPr lvl="8">
              <a:buNone/>
              <a:defRPr sz="1300">
                <a:latin typeface="Spectral"/>
                <a:ea typeface="Spectral"/>
                <a:cs typeface="Spectral"/>
                <a:sym typeface="Spectral"/>
              </a:defRPr>
            </a:lvl9pPr>
          </a:lstStyle>
          <a:p>
            <a:pPr indent="0" lvl="0" marL="0" rtl="0" algn="l">
              <a:spcBef>
                <a:spcPts val="0"/>
              </a:spcBef>
              <a:spcAft>
                <a:spcPts val="0"/>
              </a:spcAft>
              <a:buNone/>
            </a:pPr>
            <a:fld id="{00000000-1234-1234-1234-123412341234}" type="slidenum">
              <a:rPr lang="en"/>
              <a:t>‹#›</a:t>
            </a:fld>
            <a:endParaRPr/>
          </a:p>
        </p:txBody>
      </p:sp>
      <p:sp>
        <p:nvSpPr>
          <p:cNvPr id="355" name="Google Shape;355;p35"/>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56" name="Google Shape;356;p35"/>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357" name="Google Shape;357;p35"/>
          <p:cNvSpPr txBox="1"/>
          <p:nvPr>
            <p:ph idx="3"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358" name="Google Shape;358;p35"/>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sp>
        <p:nvSpPr>
          <p:cNvPr id="359" name="Google Shape;359;p35"/>
          <p:cNvSpPr txBox="1"/>
          <p:nvPr>
            <p:ph idx="4" type="body"/>
          </p:nvPr>
        </p:nvSpPr>
        <p:spPr>
          <a:xfrm>
            <a:off x="5172399" y="349775"/>
            <a:ext cx="3721800" cy="7071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venue">
  <p:cSld name="CUSTOM_2_1_1">
    <p:spTree>
      <p:nvGrpSpPr>
        <p:cNvPr id="360" name="Shape 360"/>
        <p:cNvGrpSpPr/>
        <p:nvPr/>
      </p:nvGrpSpPr>
      <p:grpSpPr>
        <a:xfrm>
          <a:off x="0" y="0"/>
          <a:ext cx="0" cy="0"/>
          <a:chOff x="0" y="0"/>
          <a:chExt cx="0" cy="0"/>
        </a:xfrm>
      </p:grpSpPr>
      <p:sp>
        <p:nvSpPr>
          <p:cNvPr id="361" name="Google Shape;361;p36"/>
          <p:cNvSpPr txBox="1"/>
          <p:nvPr>
            <p:ph idx="1" type="subTitle"/>
          </p:nvPr>
        </p:nvSpPr>
        <p:spPr>
          <a:xfrm>
            <a:off x="3933400"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62" name="Google Shape;362;p36"/>
          <p:cNvSpPr txBox="1"/>
          <p:nvPr>
            <p:ph idx="2" type="subTitle"/>
          </p:nvPr>
        </p:nvSpPr>
        <p:spPr>
          <a:xfrm>
            <a:off x="5174505"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63" name="Google Shape;363;p36"/>
          <p:cNvSpPr txBox="1"/>
          <p:nvPr>
            <p:ph idx="3" type="subTitle"/>
          </p:nvPr>
        </p:nvSpPr>
        <p:spPr>
          <a:xfrm>
            <a:off x="2692294"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64" name="Google Shape;364;p36"/>
          <p:cNvSpPr txBox="1"/>
          <p:nvPr>
            <p:ph idx="4" type="subTitle"/>
          </p:nvPr>
        </p:nvSpPr>
        <p:spPr>
          <a:xfrm>
            <a:off x="1454986"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65" name="Google Shape;365;p36"/>
          <p:cNvSpPr txBox="1"/>
          <p:nvPr>
            <p:ph idx="5" type="subTitle"/>
          </p:nvPr>
        </p:nvSpPr>
        <p:spPr>
          <a:xfrm>
            <a:off x="206286"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66" name="Google Shape;366;p36"/>
          <p:cNvSpPr txBox="1"/>
          <p:nvPr>
            <p:ph idx="6" type="subTitle"/>
          </p:nvPr>
        </p:nvSpPr>
        <p:spPr>
          <a:xfrm>
            <a:off x="6412959"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67" name="Google Shape;367;p36"/>
          <p:cNvSpPr txBox="1"/>
          <p:nvPr>
            <p:ph idx="7" type="subTitle"/>
          </p:nvPr>
        </p:nvSpPr>
        <p:spPr>
          <a:xfrm>
            <a:off x="7651409" y="1065775"/>
            <a:ext cx="5781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grpSp>
        <p:nvGrpSpPr>
          <p:cNvPr id="368" name="Google Shape;368;p36"/>
          <p:cNvGrpSpPr/>
          <p:nvPr/>
        </p:nvGrpSpPr>
        <p:grpSpPr>
          <a:xfrm>
            <a:off x="234275" y="1193325"/>
            <a:ext cx="8682900" cy="3704625"/>
            <a:chOff x="234275" y="1193325"/>
            <a:chExt cx="8682900" cy="3704625"/>
          </a:xfrm>
        </p:grpSpPr>
        <p:cxnSp>
          <p:nvCxnSpPr>
            <p:cNvPr id="369" name="Google Shape;369;p36"/>
            <p:cNvCxnSpPr/>
            <p:nvPr/>
          </p:nvCxnSpPr>
          <p:spPr>
            <a:xfrm>
              <a:off x="234275" y="4008300"/>
              <a:ext cx="8682900" cy="0"/>
            </a:xfrm>
            <a:prstGeom prst="straightConnector1">
              <a:avLst/>
            </a:prstGeom>
            <a:noFill/>
            <a:ln cap="flat" cmpd="sng" w="9525">
              <a:solidFill>
                <a:schemeClr val="dk2"/>
              </a:solidFill>
              <a:prstDash val="solid"/>
              <a:round/>
              <a:headEnd len="med" w="med" type="none"/>
              <a:tailEnd len="med" w="med" type="none"/>
            </a:ln>
          </p:spPr>
        </p:cxnSp>
        <p:cxnSp>
          <p:nvCxnSpPr>
            <p:cNvPr id="370" name="Google Shape;370;p36"/>
            <p:cNvCxnSpPr/>
            <p:nvPr/>
          </p:nvCxnSpPr>
          <p:spPr>
            <a:xfrm>
              <a:off x="234275" y="3045563"/>
              <a:ext cx="8682900" cy="0"/>
            </a:xfrm>
            <a:prstGeom prst="straightConnector1">
              <a:avLst/>
            </a:prstGeom>
            <a:noFill/>
            <a:ln cap="flat" cmpd="sng" w="9525">
              <a:solidFill>
                <a:schemeClr val="dk2"/>
              </a:solidFill>
              <a:prstDash val="solid"/>
              <a:round/>
              <a:headEnd len="med" w="med" type="none"/>
              <a:tailEnd len="med" w="med" type="none"/>
            </a:ln>
          </p:spPr>
        </p:cxnSp>
        <p:cxnSp>
          <p:nvCxnSpPr>
            <p:cNvPr id="371" name="Google Shape;371;p36"/>
            <p:cNvCxnSpPr/>
            <p:nvPr/>
          </p:nvCxnSpPr>
          <p:spPr>
            <a:xfrm>
              <a:off x="234275" y="2082825"/>
              <a:ext cx="8682900" cy="0"/>
            </a:xfrm>
            <a:prstGeom prst="straightConnector1">
              <a:avLst/>
            </a:prstGeom>
            <a:noFill/>
            <a:ln cap="flat" cmpd="sng" w="9525">
              <a:solidFill>
                <a:schemeClr val="dk2"/>
              </a:solidFill>
              <a:prstDash val="solid"/>
              <a:round/>
              <a:headEnd len="med" w="med" type="none"/>
              <a:tailEnd len="med" w="med" type="none"/>
            </a:ln>
          </p:spPr>
        </p:cxnSp>
        <p:cxnSp>
          <p:nvCxnSpPr>
            <p:cNvPr id="372" name="Google Shape;372;p36"/>
            <p:cNvCxnSpPr/>
            <p:nvPr/>
          </p:nvCxnSpPr>
          <p:spPr>
            <a:xfrm>
              <a:off x="1474000" y="1193550"/>
              <a:ext cx="0" cy="3704400"/>
            </a:xfrm>
            <a:prstGeom prst="straightConnector1">
              <a:avLst/>
            </a:prstGeom>
            <a:noFill/>
            <a:ln cap="flat" cmpd="sng" w="9525">
              <a:solidFill>
                <a:schemeClr val="dk2"/>
              </a:solidFill>
              <a:prstDash val="solid"/>
              <a:round/>
              <a:headEnd len="med" w="med" type="none"/>
              <a:tailEnd len="med" w="med" type="none"/>
            </a:ln>
          </p:spPr>
        </p:cxnSp>
        <p:cxnSp>
          <p:nvCxnSpPr>
            <p:cNvPr id="373" name="Google Shape;373;p36"/>
            <p:cNvCxnSpPr/>
            <p:nvPr/>
          </p:nvCxnSpPr>
          <p:spPr>
            <a:xfrm>
              <a:off x="2713200" y="1193550"/>
              <a:ext cx="0" cy="3704400"/>
            </a:xfrm>
            <a:prstGeom prst="straightConnector1">
              <a:avLst/>
            </a:prstGeom>
            <a:noFill/>
            <a:ln cap="flat" cmpd="sng" w="9525">
              <a:solidFill>
                <a:schemeClr val="dk2"/>
              </a:solidFill>
              <a:prstDash val="solid"/>
              <a:round/>
              <a:headEnd len="med" w="med" type="none"/>
              <a:tailEnd len="med" w="med" type="none"/>
            </a:ln>
          </p:spPr>
        </p:cxnSp>
        <p:cxnSp>
          <p:nvCxnSpPr>
            <p:cNvPr id="374" name="Google Shape;374;p36"/>
            <p:cNvCxnSpPr/>
            <p:nvPr/>
          </p:nvCxnSpPr>
          <p:spPr>
            <a:xfrm>
              <a:off x="3952400" y="1193550"/>
              <a:ext cx="0" cy="3704400"/>
            </a:xfrm>
            <a:prstGeom prst="straightConnector1">
              <a:avLst/>
            </a:prstGeom>
            <a:noFill/>
            <a:ln cap="flat" cmpd="sng" w="9525">
              <a:solidFill>
                <a:schemeClr val="dk2"/>
              </a:solidFill>
              <a:prstDash val="solid"/>
              <a:round/>
              <a:headEnd len="med" w="med" type="none"/>
              <a:tailEnd len="med" w="med" type="none"/>
            </a:ln>
          </p:spPr>
        </p:cxnSp>
        <p:cxnSp>
          <p:nvCxnSpPr>
            <p:cNvPr id="375" name="Google Shape;375;p36"/>
            <p:cNvCxnSpPr/>
            <p:nvPr/>
          </p:nvCxnSpPr>
          <p:spPr>
            <a:xfrm>
              <a:off x="5191600" y="1193550"/>
              <a:ext cx="0" cy="3704400"/>
            </a:xfrm>
            <a:prstGeom prst="straightConnector1">
              <a:avLst/>
            </a:prstGeom>
            <a:noFill/>
            <a:ln cap="flat" cmpd="sng" w="9525">
              <a:solidFill>
                <a:schemeClr val="dk2"/>
              </a:solidFill>
              <a:prstDash val="solid"/>
              <a:round/>
              <a:headEnd len="med" w="med" type="none"/>
              <a:tailEnd len="med" w="med" type="none"/>
            </a:ln>
          </p:spPr>
        </p:cxnSp>
        <p:cxnSp>
          <p:nvCxnSpPr>
            <p:cNvPr id="376" name="Google Shape;376;p36"/>
            <p:cNvCxnSpPr/>
            <p:nvPr/>
          </p:nvCxnSpPr>
          <p:spPr>
            <a:xfrm>
              <a:off x="6430800" y="1193550"/>
              <a:ext cx="0" cy="3704400"/>
            </a:xfrm>
            <a:prstGeom prst="straightConnector1">
              <a:avLst/>
            </a:prstGeom>
            <a:noFill/>
            <a:ln cap="flat" cmpd="sng" w="9525">
              <a:solidFill>
                <a:schemeClr val="dk2"/>
              </a:solidFill>
              <a:prstDash val="solid"/>
              <a:round/>
              <a:headEnd len="med" w="med" type="none"/>
              <a:tailEnd len="med" w="med" type="none"/>
            </a:ln>
          </p:spPr>
        </p:cxnSp>
        <p:cxnSp>
          <p:nvCxnSpPr>
            <p:cNvPr id="377" name="Google Shape;377;p36"/>
            <p:cNvCxnSpPr/>
            <p:nvPr/>
          </p:nvCxnSpPr>
          <p:spPr>
            <a:xfrm>
              <a:off x="7670000" y="1193550"/>
              <a:ext cx="0" cy="3704400"/>
            </a:xfrm>
            <a:prstGeom prst="straightConnector1">
              <a:avLst/>
            </a:prstGeom>
            <a:noFill/>
            <a:ln cap="flat" cmpd="sng" w="9525">
              <a:solidFill>
                <a:schemeClr val="dk2"/>
              </a:solidFill>
              <a:prstDash val="solid"/>
              <a:round/>
              <a:headEnd len="med" w="med" type="none"/>
              <a:tailEnd len="med" w="med" type="none"/>
            </a:ln>
          </p:spPr>
        </p:cxnSp>
        <p:sp>
          <p:nvSpPr>
            <p:cNvPr id="378" name="Google Shape;378;p36"/>
            <p:cNvSpPr/>
            <p:nvPr/>
          </p:nvSpPr>
          <p:spPr>
            <a:xfrm>
              <a:off x="234275" y="1193325"/>
              <a:ext cx="8675450" cy="3704450"/>
            </a:xfrm>
            <a:custGeom>
              <a:rect b="b" l="l" r="r" t="t"/>
              <a:pathLst>
                <a:path extrusionOk="0" h="148178" w="347018">
                  <a:moveTo>
                    <a:pt x="0" y="0"/>
                  </a:moveTo>
                  <a:lnTo>
                    <a:pt x="0" y="148178"/>
                  </a:lnTo>
                  <a:lnTo>
                    <a:pt x="347018" y="148178"/>
                  </a:lnTo>
                </a:path>
              </a:pathLst>
            </a:custGeom>
            <a:noFill/>
            <a:ln cap="flat" cmpd="sng" w="9525">
              <a:solidFill>
                <a:schemeClr val="accent2"/>
              </a:solidFill>
              <a:prstDash val="solid"/>
              <a:round/>
              <a:headEnd len="med" w="med" type="none"/>
              <a:tailEnd len="med" w="med" type="none"/>
            </a:ln>
          </p:spPr>
        </p:sp>
      </p:grpSp>
      <p:sp>
        <p:nvSpPr>
          <p:cNvPr id="379" name="Google Shape;379;p36"/>
          <p:cNvSpPr txBox="1"/>
          <p:nvPr>
            <p:ph idx="8"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80" name="Google Shape;380;p36"/>
          <p:cNvSpPr txBox="1"/>
          <p:nvPr>
            <p:ph idx="9"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381" name="Google Shape;381;p36"/>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382" name="Google Shape;382;p36"/>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sp>
        <p:nvSpPr>
          <p:cNvPr id="383" name="Google Shape;383;p36"/>
          <p:cNvSpPr txBox="1"/>
          <p:nvPr>
            <p:ph idx="13" type="body"/>
          </p:nvPr>
        </p:nvSpPr>
        <p:spPr>
          <a:xfrm>
            <a:off x="5172399" y="349775"/>
            <a:ext cx="3721800" cy="7071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384" name="Google Shape;384;p36"/>
          <p:cNvSpPr txBox="1"/>
          <p:nvPr>
            <p:ph idx="14" type="subTitle"/>
          </p:nvPr>
        </p:nvSpPr>
        <p:spPr>
          <a:xfrm>
            <a:off x="207975" y="1803028"/>
            <a:ext cx="539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85" name="Google Shape;385;p36"/>
          <p:cNvSpPr txBox="1"/>
          <p:nvPr>
            <p:ph idx="15" type="subTitle"/>
          </p:nvPr>
        </p:nvSpPr>
        <p:spPr>
          <a:xfrm>
            <a:off x="207975" y="2765045"/>
            <a:ext cx="539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86" name="Google Shape;386;p36"/>
          <p:cNvSpPr txBox="1"/>
          <p:nvPr>
            <p:ph idx="16" type="subTitle"/>
          </p:nvPr>
        </p:nvSpPr>
        <p:spPr>
          <a:xfrm>
            <a:off x="207975" y="3743075"/>
            <a:ext cx="539700" cy="2469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xpenses">
  <p:cSld name="CUSTOM_2_1_1_1">
    <p:spTree>
      <p:nvGrpSpPr>
        <p:cNvPr id="387" name="Shape 387"/>
        <p:cNvGrpSpPr/>
        <p:nvPr/>
      </p:nvGrpSpPr>
      <p:grpSpPr>
        <a:xfrm>
          <a:off x="0" y="0"/>
          <a:ext cx="0" cy="0"/>
          <a:chOff x="0" y="0"/>
          <a:chExt cx="0" cy="0"/>
        </a:xfrm>
      </p:grpSpPr>
      <p:sp>
        <p:nvSpPr>
          <p:cNvPr id="388" name="Google Shape;388;p37"/>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89" name="Google Shape;389;p37"/>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390" name="Google Shape;390;p37"/>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391" name="Google Shape;391;p37"/>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sp>
        <p:nvSpPr>
          <p:cNvPr id="392" name="Google Shape;392;p37"/>
          <p:cNvSpPr txBox="1"/>
          <p:nvPr>
            <p:ph idx="3" type="body"/>
          </p:nvPr>
        </p:nvSpPr>
        <p:spPr>
          <a:xfrm>
            <a:off x="5172399" y="349775"/>
            <a:ext cx="3721800" cy="7071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s">
  <p:cSld name="CUSTOM_1_2">
    <p:bg>
      <p:bgPr>
        <a:solidFill>
          <a:schemeClr val="lt1"/>
        </a:solidFill>
      </p:bgPr>
    </p:bg>
    <p:spTree>
      <p:nvGrpSpPr>
        <p:cNvPr id="393" name="Shape 393"/>
        <p:cNvGrpSpPr/>
        <p:nvPr/>
      </p:nvGrpSpPr>
      <p:grpSpPr>
        <a:xfrm>
          <a:off x="0" y="0"/>
          <a:ext cx="0" cy="0"/>
          <a:chOff x="0" y="0"/>
          <a:chExt cx="0" cy="0"/>
        </a:xfrm>
      </p:grpSpPr>
      <p:sp>
        <p:nvSpPr>
          <p:cNvPr id="394" name="Google Shape;394;p38"/>
          <p:cNvSpPr/>
          <p:nvPr/>
        </p:nvSpPr>
        <p:spPr>
          <a:xfrm>
            <a:off x="4572125" y="-25"/>
            <a:ext cx="4572000" cy="1233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395" name="Google Shape;395;p38"/>
          <p:cNvSpPr/>
          <p:nvPr/>
        </p:nvSpPr>
        <p:spPr>
          <a:xfrm>
            <a:off x="-75" y="-25"/>
            <a:ext cx="4572000" cy="35313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396" name="Google Shape;396;p38"/>
          <p:cNvSpPr/>
          <p:nvPr/>
        </p:nvSpPr>
        <p:spPr>
          <a:xfrm>
            <a:off x="4572025" y="1234025"/>
            <a:ext cx="4572000" cy="3909600"/>
          </a:xfrm>
          <a:prstGeom prst="rect">
            <a:avLst/>
          </a:prstGeom>
          <a:solidFill>
            <a:schemeClr val="lt2"/>
          </a:solidFill>
          <a:ln>
            <a:noFill/>
          </a:ln>
        </p:spPr>
        <p:txBody>
          <a:bodyPr anchorCtr="0" anchor="t" bIns="91425" lIns="91425" spcFirstLastPara="1" rIns="91425" wrap="square" tIns="91425">
            <a:noAutofit/>
          </a:bodyPr>
          <a:lstStyle/>
          <a:p>
            <a:pPr indent="0" lvl="0" marL="0" rtl="0" algn="l">
              <a:lnSpc>
                <a:spcPct val="80000"/>
              </a:lnSpc>
              <a:spcBef>
                <a:spcPts val="0"/>
              </a:spcBef>
              <a:spcAft>
                <a:spcPts val="0"/>
              </a:spcAft>
              <a:buNone/>
            </a:pPr>
            <a:r>
              <a:t/>
            </a:r>
            <a:endParaRPr sz="9600">
              <a:solidFill>
                <a:srgbClr val="3C3D36"/>
              </a:solidFill>
              <a:latin typeface="Familjen Grotesk"/>
              <a:ea typeface="Familjen Grotesk"/>
              <a:cs typeface="Familjen Grotesk"/>
              <a:sym typeface="Familjen Grotesk"/>
            </a:endParaRPr>
          </a:p>
        </p:txBody>
      </p:sp>
      <p:sp>
        <p:nvSpPr>
          <p:cNvPr id="397" name="Google Shape;397;p38"/>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398" name="Google Shape;398;p38"/>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399" name="Google Shape;399;p38"/>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00" name="Google Shape;400;p38"/>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600"/>
              <a:buNone/>
              <a:defRPr sz="5600"/>
            </a:lvl2pPr>
            <a:lvl3pPr lvl="2">
              <a:lnSpc>
                <a:spcPct val="65000"/>
              </a:lnSpc>
              <a:spcBef>
                <a:spcPts val="0"/>
              </a:spcBef>
              <a:spcAft>
                <a:spcPts val="0"/>
              </a:spcAft>
              <a:buSzPts val="5600"/>
              <a:buNone/>
              <a:defRPr sz="5600"/>
            </a:lvl3pPr>
            <a:lvl4pPr lvl="3">
              <a:lnSpc>
                <a:spcPct val="65000"/>
              </a:lnSpc>
              <a:spcBef>
                <a:spcPts val="0"/>
              </a:spcBef>
              <a:spcAft>
                <a:spcPts val="0"/>
              </a:spcAft>
              <a:buSzPts val="5600"/>
              <a:buNone/>
              <a:defRPr sz="5600"/>
            </a:lvl4pPr>
            <a:lvl5pPr lvl="4">
              <a:lnSpc>
                <a:spcPct val="65000"/>
              </a:lnSpc>
              <a:spcBef>
                <a:spcPts val="0"/>
              </a:spcBef>
              <a:spcAft>
                <a:spcPts val="0"/>
              </a:spcAft>
              <a:buSzPts val="5600"/>
              <a:buNone/>
              <a:defRPr sz="5600"/>
            </a:lvl5pPr>
            <a:lvl6pPr lvl="5">
              <a:lnSpc>
                <a:spcPct val="65000"/>
              </a:lnSpc>
              <a:spcBef>
                <a:spcPts val="0"/>
              </a:spcBef>
              <a:spcAft>
                <a:spcPts val="0"/>
              </a:spcAft>
              <a:buSzPts val="5600"/>
              <a:buNone/>
              <a:defRPr sz="5600"/>
            </a:lvl6pPr>
            <a:lvl7pPr lvl="6">
              <a:lnSpc>
                <a:spcPct val="65000"/>
              </a:lnSpc>
              <a:spcBef>
                <a:spcPts val="0"/>
              </a:spcBef>
              <a:spcAft>
                <a:spcPts val="0"/>
              </a:spcAft>
              <a:buSzPts val="5600"/>
              <a:buNone/>
              <a:defRPr sz="5600"/>
            </a:lvl7pPr>
            <a:lvl8pPr lvl="7">
              <a:lnSpc>
                <a:spcPct val="65000"/>
              </a:lnSpc>
              <a:spcBef>
                <a:spcPts val="0"/>
              </a:spcBef>
              <a:spcAft>
                <a:spcPts val="0"/>
              </a:spcAft>
              <a:buSzPts val="5600"/>
              <a:buNone/>
              <a:defRPr sz="5600"/>
            </a:lvl8pPr>
            <a:lvl9pPr lvl="8">
              <a:lnSpc>
                <a:spcPct val="65000"/>
              </a:lnSpc>
              <a:spcBef>
                <a:spcPts val="0"/>
              </a:spcBef>
              <a:spcAft>
                <a:spcPts val="0"/>
              </a:spcAft>
              <a:buSzPts val="5600"/>
              <a:buNone/>
              <a:defRPr sz="5600"/>
            </a:lvl9pPr>
          </a:lstStyle>
          <a:p/>
        </p:txBody>
      </p:sp>
      <p:sp>
        <p:nvSpPr>
          <p:cNvPr id="401" name="Google Shape;401;p38"/>
          <p:cNvSpPr txBox="1"/>
          <p:nvPr>
            <p:ph idx="3" type="body"/>
          </p:nvPr>
        </p:nvSpPr>
        <p:spPr>
          <a:xfrm>
            <a:off x="201875" y="1328225"/>
            <a:ext cx="2888700" cy="18537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402" name="Google Shape;402;p38"/>
          <p:cNvSpPr/>
          <p:nvPr/>
        </p:nvSpPr>
        <p:spPr>
          <a:xfrm>
            <a:off x="-75" y="3531275"/>
            <a:ext cx="4572000" cy="16119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03" name="Google Shape;403;p38"/>
          <p:cNvSpPr txBox="1"/>
          <p:nvPr>
            <p:ph idx="4" type="title"/>
          </p:nvPr>
        </p:nvSpPr>
        <p:spPr>
          <a:xfrm>
            <a:off x="1775" y="3706500"/>
            <a:ext cx="45720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9600"/>
              <a:buNone/>
              <a:defRPr sz="9600"/>
            </a:lvl1pPr>
            <a:lvl2pPr lvl="1">
              <a:lnSpc>
                <a:spcPct val="65000"/>
              </a:lnSpc>
              <a:spcBef>
                <a:spcPts val="0"/>
              </a:spcBef>
              <a:spcAft>
                <a:spcPts val="0"/>
              </a:spcAft>
              <a:buSzPts val="9600"/>
              <a:buNone/>
              <a:defRPr sz="9600"/>
            </a:lvl2pPr>
            <a:lvl3pPr lvl="2">
              <a:lnSpc>
                <a:spcPct val="65000"/>
              </a:lnSpc>
              <a:spcBef>
                <a:spcPts val="0"/>
              </a:spcBef>
              <a:spcAft>
                <a:spcPts val="0"/>
              </a:spcAft>
              <a:buSzPts val="9600"/>
              <a:buNone/>
              <a:defRPr sz="9600"/>
            </a:lvl3pPr>
            <a:lvl4pPr lvl="3">
              <a:lnSpc>
                <a:spcPct val="65000"/>
              </a:lnSpc>
              <a:spcBef>
                <a:spcPts val="0"/>
              </a:spcBef>
              <a:spcAft>
                <a:spcPts val="0"/>
              </a:spcAft>
              <a:buSzPts val="9600"/>
              <a:buNone/>
              <a:defRPr sz="9600"/>
            </a:lvl4pPr>
            <a:lvl5pPr lvl="4">
              <a:lnSpc>
                <a:spcPct val="65000"/>
              </a:lnSpc>
              <a:spcBef>
                <a:spcPts val="0"/>
              </a:spcBef>
              <a:spcAft>
                <a:spcPts val="0"/>
              </a:spcAft>
              <a:buSzPts val="9600"/>
              <a:buNone/>
              <a:defRPr sz="9600"/>
            </a:lvl5pPr>
            <a:lvl6pPr lvl="5">
              <a:lnSpc>
                <a:spcPct val="65000"/>
              </a:lnSpc>
              <a:spcBef>
                <a:spcPts val="0"/>
              </a:spcBef>
              <a:spcAft>
                <a:spcPts val="0"/>
              </a:spcAft>
              <a:buSzPts val="9600"/>
              <a:buNone/>
              <a:defRPr sz="9600"/>
            </a:lvl6pPr>
            <a:lvl7pPr lvl="6">
              <a:lnSpc>
                <a:spcPct val="65000"/>
              </a:lnSpc>
              <a:spcBef>
                <a:spcPts val="0"/>
              </a:spcBef>
              <a:spcAft>
                <a:spcPts val="0"/>
              </a:spcAft>
              <a:buSzPts val="9600"/>
              <a:buNone/>
              <a:defRPr sz="9600"/>
            </a:lvl7pPr>
            <a:lvl8pPr lvl="7">
              <a:lnSpc>
                <a:spcPct val="65000"/>
              </a:lnSpc>
              <a:spcBef>
                <a:spcPts val="0"/>
              </a:spcBef>
              <a:spcAft>
                <a:spcPts val="0"/>
              </a:spcAft>
              <a:buSzPts val="9600"/>
              <a:buNone/>
              <a:defRPr sz="9600"/>
            </a:lvl8pPr>
            <a:lvl9pPr lvl="8">
              <a:lnSpc>
                <a:spcPct val="65000"/>
              </a:lnSpc>
              <a:spcBef>
                <a:spcPts val="0"/>
              </a:spcBef>
              <a:spcAft>
                <a:spcPts val="0"/>
              </a:spcAft>
              <a:buSzPts val="9600"/>
              <a:buNone/>
              <a:defRPr sz="9600"/>
            </a:lvl9pPr>
          </a:lstStyle>
          <a:p/>
        </p:txBody>
      </p:sp>
      <p:sp>
        <p:nvSpPr>
          <p:cNvPr id="404" name="Google Shape;404;p38"/>
          <p:cNvSpPr txBox="1"/>
          <p:nvPr>
            <p:ph idx="5" type="title"/>
          </p:nvPr>
        </p:nvSpPr>
        <p:spPr>
          <a:xfrm>
            <a:off x="4572025" y="1410802"/>
            <a:ext cx="45720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9600"/>
              <a:buNone/>
              <a:defRPr sz="9600"/>
            </a:lvl1pPr>
            <a:lvl2pPr lvl="1">
              <a:lnSpc>
                <a:spcPct val="65000"/>
              </a:lnSpc>
              <a:spcBef>
                <a:spcPts val="0"/>
              </a:spcBef>
              <a:spcAft>
                <a:spcPts val="0"/>
              </a:spcAft>
              <a:buSzPts val="9600"/>
              <a:buNone/>
              <a:defRPr sz="9600"/>
            </a:lvl2pPr>
            <a:lvl3pPr lvl="2">
              <a:lnSpc>
                <a:spcPct val="65000"/>
              </a:lnSpc>
              <a:spcBef>
                <a:spcPts val="0"/>
              </a:spcBef>
              <a:spcAft>
                <a:spcPts val="0"/>
              </a:spcAft>
              <a:buSzPts val="9600"/>
              <a:buNone/>
              <a:defRPr sz="9600"/>
            </a:lvl3pPr>
            <a:lvl4pPr lvl="3">
              <a:lnSpc>
                <a:spcPct val="65000"/>
              </a:lnSpc>
              <a:spcBef>
                <a:spcPts val="0"/>
              </a:spcBef>
              <a:spcAft>
                <a:spcPts val="0"/>
              </a:spcAft>
              <a:buSzPts val="9600"/>
              <a:buNone/>
              <a:defRPr sz="9600"/>
            </a:lvl4pPr>
            <a:lvl5pPr lvl="4">
              <a:lnSpc>
                <a:spcPct val="65000"/>
              </a:lnSpc>
              <a:spcBef>
                <a:spcPts val="0"/>
              </a:spcBef>
              <a:spcAft>
                <a:spcPts val="0"/>
              </a:spcAft>
              <a:buSzPts val="9600"/>
              <a:buNone/>
              <a:defRPr sz="9600"/>
            </a:lvl5pPr>
            <a:lvl6pPr lvl="5">
              <a:lnSpc>
                <a:spcPct val="65000"/>
              </a:lnSpc>
              <a:spcBef>
                <a:spcPts val="0"/>
              </a:spcBef>
              <a:spcAft>
                <a:spcPts val="0"/>
              </a:spcAft>
              <a:buSzPts val="9600"/>
              <a:buNone/>
              <a:defRPr sz="9600"/>
            </a:lvl6pPr>
            <a:lvl7pPr lvl="6">
              <a:lnSpc>
                <a:spcPct val="65000"/>
              </a:lnSpc>
              <a:spcBef>
                <a:spcPts val="0"/>
              </a:spcBef>
              <a:spcAft>
                <a:spcPts val="0"/>
              </a:spcAft>
              <a:buSzPts val="9600"/>
              <a:buNone/>
              <a:defRPr sz="9600"/>
            </a:lvl7pPr>
            <a:lvl8pPr lvl="7">
              <a:lnSpc>
                <a:spcPct val="65000"/>
              </a:lnSpc>
              <a:spcBef>
                <a:spcPts val="0"/>
              </a:spcBef>
              <a:spcAft>
                <a:spcPts val="0"/>
              </a:spcAft>
              <a:buSzPts val="9600"/>
              <a:buNone/>
              <a:defRPr sz="9600"/>
            </a:lvl8pPr>
            <a:lvl9pPr lvl="8">
              <a:lnSpc>
                <a:spcPct val="65000"/>
              </a:lnSpc>
              <a:spcBef>
                <a:spcPts val="0"/>
              </a:spcBef>
              <a:spcAft>
                <a:spcPts val="0"/>
              </a:spcAft>
              <a:buSzPts val="9600"/>
              <a:buNone/>
              <a:defRPr sz="9600"/>
            </a:lvl9pPr>
          </a:lstStyle>
          <a:p/>
        </p:txBody>
      </p:sp>
      <p:sp>
        <p:nvSpPr>
          <p:cNvPr id="405" name="Google Shape;405;p38"/>
          <p:cNvSpPr txBox="1"/>
          <p:nvPr>
            <p:ph idx="6" type="subTitle"/>
          </p:nvPr>
        </p:nvSpPr>
        <p:spPr>
          <a:xfrm>
            <a:off x="4620125" y="2279600"/>
            <a:ext cx="3623400" cy="548700"/>
          </a:xfrm>
          <a:prstGeom prst="rect">
            <a:avLst/>
          </a:prstGeom>
        </p:spPr>
        <p:txBody>
          <a:bodyPr anchorCtr="0" anchor="t" bIns="91425" lIns="91425" spcFirstLastPara="1" rIns="91425" wrap="square" tIns="91425">
            <a:noAutofit/>
          </a:bodyPr>
          <a:lstStyle>
            <a:lvl1pPr lvl="0">
              <a:spcBef>
                <a:spcPts val="0"/>
              </a:spcBef>
              <a:spcAft>
                <a:spcPts val="0"/>
              </a:spcAft>
              <a:buSzPts val="1100"/>
              <a:buNone/>
              <a:defRPr sz="11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6" name="Google Shape;406;p38"/>
          <p:cNvSpPr txBox="1"/>
          <p:nvPr>
            <p:ph idx="7" type="subTitle"/>
          </p:nvPr>
        </p:nvSpPr>
        <p:spPr>
          <a:xfrm>
            <a:off x="90675" y="4563600"/>
            <a:ext cx="2888700" cy="451500"/>
          </a:xfrm>
          <a:prstGeom prst="rect">
            <a:avLst/>
          </a:prstGeom>
        </p:spPr>
        <p:txBody>
          <a:bodyPr anchorCtr="0" anchor="t" bIns="91425" lIns="91425" spcFirstLastPara="1" rIns="91425" wrap="square" tIns="91425">
            <a:noAutofit/>
          </a:bodyPr>
          <a:lstStyle>
            <a:lvl1pPr lvl="0">
              <a:spcBef>
                <a:spcPts val="0"/>
              </a:spcBef>
              <a:spcAft>
                <a:spcPts val="0"/>
              </a:spcAft>
              <a:buSzPts val="1100"/>
              <a:buNone/>
              <a:defRPr sz="11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extLst>
    <p:ext uri="{DCECCB84-F9BA-43D5-87BE-67443E8EF086}">
      <p15:sldGuideLst>
        <p15:guide id="1" orient="horz" pos="192">
          <p15:clr>
            <a:srgbClr val="FA7B17"/>
          </p15:clr>
        </p15:guide>
        <p15:guide id="2" orient="horz" pos="3048">
          <p15:clr>
            <a:srgbClr val="FA7B17"/>
          </p15:clr>
        </p15:guide>
        <p15:guide id="3" pos="314">
          <p15:clr>
            <a:srgbClr val="FA7B17"/>
          </p15:clr>
        </p15:guide>
        <p15:guide id="4" pos="5446">
          <p15:clr>
            <a:srgbClr val="FA7B17"/>
          </p15:clr>
        </p15:guide>
        <p15:guide id="5" pos="567">
          <p15:clr>
            <a:srgbClr val="FA7B17"/>
          </p15:clr>
        </p15:guide>
        <p15:guide id="6" pos="757">
          <p15:clr>
            <a:srgbClr val="FA7B17"/>
          </p15:clr>
        </p15:guide>
        <p15:guide id="7" pos="1011">
          <p15:clr>
            <a:srgbClr val="FA7B17"/>
          </p15:clr>
        </p15:guide>
        <p15:guide id="8" pos="1201">
          <p15:clr>
            <a:srgbClr val="FA7B17"/>
          </p15:clr>
        </p15:guide>
        <p15:guide id="9" pos="1454">
          <p15:clr>
            <a:srgbClr val="FA7B17"/>
          </p15:clr>
        </p15:guide>
        <p15:guide id="10" pos="1644">
          <p15:clr>
            <a:srgbClr val="FA7B17"/>
          </p15:clr>
        </p15:guide>
        <p15:guide id="11" pos="1898">
          <p15:clr>
            <a:srgbClr val="FA7B17"/>
          </p15:clr>
        </p15:guide>
        <p15:guide id="12" pos="2088">
          <p15:clr>
            <a:srgbClr val="FA7B17"/>
          </p15:clr>
        </p15:guide>
        <p15:guide id="13" pos="2341">
          <p15:clr>
            <a:srgbClr val="FA7B17"/>
          </p15:clr>
        </p15:guide>
        <p15:guide id="14" pos="2532">
          <p15:clr>
            <a:srgbClr val="FA7B17"/>
          </p15:clr>
        </p15:guide>
        <p15:guide id="15" pos="2785">
          <p15:clr>
            <a:srgbClr val="FA7B17"/>
          </p15:clr>
        </p15:guide>
        <p15:guide id="16" pos="2975">
          <p15:clr>
            <a:srgbClr val="FA7B17"/>
          </p15:clr>
        </p15:guide>
        <p15:guide id="17" pos="3228">
          <p15:clr>
            <a:srgbClr val="FA7B17"/>
          </p15:clr>
        </p15:guide>
        <p15:guide id="18" pos="3419">
          <p15:clr>
            <a:srgbClr val="FA7B17"/>
          </p15:clr>
        </p15:guide>
        <p15:guide id="19" pos="3672">
          <p15:clr>
            <a:srgbClr val="FA7B17"/>
          </p15:clr>
        </p15:guide>
        <p15:guide id="20" pos="3862">
          <p15:clr>
            <a:srgbClr val="FA7B17"/>
          </p15:clr>
        </p15:guide>
        <p15:guide id="21" pos="4116">
          <p15:clr>
            <a:srgbClr val="FA7B17"/>
          </p15:clr>
        </p15:guide>
        <p15:guide id="22" pos="4306">
          <p15:clr>
            <a:srgbClr val="FA7B17"/>
          </p15:clr>
        </p15:guide>
        <p15:guide id="23" pos="4559">
          <p15:clr>
            <a:srgbClr val="FA7B17"/>
          </p15:clr>
        </p15:guide>
        <p15:guide id="24" pos="4749">
          <p15:clr>
            <a:srgbClr val="FA7B17"/>
          </p15:clr>
        </p15:guide>
        <p15:guide id="25" pos="5003">
          <p15:clr>
            <a:srgbClr val="FA7B17"/>
          </p15:clr>
        </p15:guide>
        <p15:guide id="26" pos="5193">
          <p15:clr>
            <a:srgbClr val="FA7B17"/>
          </p15:clr>
        </p15:guide>
        <p15:guide id="27" orient="horz" pos="837">
          <p15:clr>
            <a:srgbClr val="FA7B17"/>
          </p15:clr>
        </p15:guide>
        <p15:guide id="28" orient="horz" pos="2312">
          <p15:clr>
            <a:srgbClr val="FA7B17"/>
          </p15:clr>
        </p15:guide>
        <p15:guide id="29" orient="horz" pos="2405">
          <p15:clr>
            <a:srgbClr val="FA7B17"/>
          </p15:clr>
        </p15:guide>
        <p15:guide id="30" orient="horz" pos="929">
          <p15:clr>
            <a:srgbClr val="FA7B17"/>
          </p15:clr>
        </p15:guide>
        <p15:guide id="31" orient="horz" pos="1574">
          <p15:clr>
            <a:srgbClr val="FA7B17"/>
          </p15:clr>
        </p15:guide>
        <p15:guide id="32" orient="horz" pos="1666">
          <p15:clr>
            <a:srgbClr val="FA7B17"/>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amping Up">
  <p:cSld name="TITLE_1_1_1">
    <p:spTree>
      <p:nvGrpSpPr>
        <p:cNvPr id="407" name="Shape 407"/>
        <p:cNvGrpSpPr/>
        <p:nvPr/>
      </p:nvGrpSpPr>
      <p:grpSpPr>
        <a:xfrm>
          <a:off x="0" y="0"/>
          <a:ext cx="0" cy="0"/>
          <a:chOff x="0" y="0"/>
          <a:chExt cx="0" cy="0"/>
        </a:xfrm>
      </p:grpSpPr>
      <p:sp>
        <p:nvSpPr>
          <p:cNvPr id="408" name="Google Shape;408;p39"/>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409" name="Google Shape;409;p39"/>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410" name="Google Shape;410;p39"/>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11" name="Google Shape;411;p39"/>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erarchy">
  <p:cSld name="CUSTOM_4">
    <p:bg>
      <p:bgPr>
        <a:solidFill>
          <a:schemeClr val="lt2"/>
        </a:solidFill>
      </p:bgPr>
    </p:bg>
    <p:spTree>
      <p:nvGrpSpPr>
        <p:cNvPr id="412" name="Shape 412"/>
        <p:cNvGrpSpPr/>
        <p:nvPr/>
      </p:nvGrpSpPr>
      <p:grpSpPr>
        <a:xfrm>
          <a:off x="0" y="0"/>
          <a:ext cx="0" cy="0"/>
          <a:chOff x="0" y="0"/>
          <a:chExt cx="0" cy="0"/>
        </a:xfrm>
      </p:grpSpPr>
      <p:sp>
        <p:nvSpPr>
          <p:cNvPr id="413" name="Google Shape;413;p40"/>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414" name="Google Shape;414;p40"/>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415" name="Google Shape;415;p40"/>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16" name="Google Shape;416;p40"/>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417" name="Google Shape;417;p40"/>
          <p:cNvSpPr txBox="1"/>
          <p:nvPr>
            <p:ph idx="3" type="body"/>
          </p:nvPr>
        </p:nvSpPr>
        <p:spPr>
          <a:xfrm>
            <a:off x="5172399" y="349775"/>
            <a:ext cx="3721800" cy="707100"/>
          </a:xfrm>
          <a:prstGeom prst="rect">
            <a:avLst/>
          </a:prstGeom>
        </p:spPr>
        <p:txBody>
          <a:bodyPr anchorCtr="0" anchor="t" bIns="0" lIns="0" spcFirstLastPara="1" rIns="0"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1">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nding">
  <p:cSld name="CUSTOM_2_1_1_1_1_1_1_1">
    <p:bg>
      <p:bgPr>
        <a:solidFill>
          <a:schemeClr val="lt1"/>
        </a:solidFill>
      </p:bgPr>
    </p:bg>
    <p:spTree>
      <p:nvGrpSpPr>
        <p:cNvPr id="418" name="Shape 418"/>
        <p:cNvGrpSpPr/>
        <p:nvPr/>
      </p:nvGrpSpPr>
      <p:grpSpPr>
        <a:xfrm>
          <a:off x="0" y="0"/>
          <a:ext cx="0" cy="0"/>
          <a:chOff x="0" y="0"/>
          <a:chExt cx="0" cy="0"/>
        </a:xfrm>
      </p:grpSpPr>
      <p:sp>
        <p:nvSpPr>
          <p:cNvPr id="419" name="Google Shape;419;p41"/>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420" name="Google Shape;420;p41"/>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421" name="Google Shape;421;p41"/>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22" name="Google Shape;422;p41"/>
          <p:cNvSpPr txBox="1"/>
          <p:nvPr>
            <p:ph type="title"/>
          </p:nvPr>
        </p:nvSpPr>
        <p:spPr>
          <a:xfrm>
            <a:off x="73152" y="335300"/>
            <a:ext cx="44487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423" name="Google Shape;423;p41"/>
          <p:cNvSpPr txBox="1"/>
          <p:nvPr>
            <p:ph idx="3" type="subTitle"/>
          </p:nvPr>
        </p:nvSpPr>
        <p:spPr>
          <a:xfrm>
            <a:off x="5799441" y="1594150"/>
            <a:ext cx="2616000" cy="276000"/>
          </a:xfrm>
          <a:prstGeom prst="rect">
            <a:avLst/>
          </a:prstGeom>
        </p:spPr>
        <p:txBody>
          <a:bodyPr anchorCtr="0" anchor="t" bIns="0" lIns="0" spcFirstLastPara="1" rIns="0" wrap="square" tIns="0">
            <a:noAutofit/>
          </a:bodyPr>
          <a:lstStyle>
            <a:lvl1pPr lvl="0">
              <a:spcBef>
                <a:spcPts val="0"/>
              </a:spcBef>
              <a:spcAft>
                <a:spcPts val="0"/>
              </a:spcAft>
              <a:buSzPts val="1800"/>
              <a:buNone/>
              <a:defRPr b="1" sz="1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4" name="Google Shape;424;p41"/>
          <p:cNvSpPr txBox="1"/>
          <p:nvPr>
            <p:ph idx="4" type="body"/>
          </p:nvPr>
        </p:nvSpPr>
        <p:spPr>
          <a:xfrm>
            <a:off x="5799450" y="2143800"/>
            <a:ext cx="2992800" cy="14967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utlook">
  <p:cSld name="TITLE_2_1_1_1">
    <p:bg>
      <p:bgPr>
        <a:solidFill>
          <a:schemeClr val="dk1"/>
        </a:solidFill>
      </p:bgPr>
    </p:bg>
    <p:spTree>
      <p:nvGrpSpPr>
        <p:cNvPr id="425" name="Shape 425"/>
        <p:cNvGrpSpPr/>
        <p:nvPr/>
      </p:nvGrpSpPr>
      <p:grpSpPr>
        <a:xfrm>
          <a:off x="0" y="0"/>
          <a:ext cx="0" cy="0"/>
          <a:chOff x="0" y="0"/>
          <a:chExt cx="0" cy="0"/>
        </a:xfrm>
      </p:grpSpPr>
      <p:sp>
        <p:nvSpPr>
          <p:cNvPr id="426" name="Google Shape;426;p42"/>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427" name="Google Shape;427;p42"/>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Clr>
                <a:schemeClr val="lt1"/>
              </a:buClr>
              <a:buSzPts val="900"/>
              <a:buNone/>
              <a:defRPr sz="900">
                <a:solidFill>
                  <a:schemeClr val="lt1"/>
                </a:solidFill>
              </a:defRPr>
            </a:lvl1pPr>
            <a:lvl2pPr lvl="1" algn="r">
              <a:spcBef>
                <a:spcPts val="0"/>
              </a:spcBef>
              <a:spcAft>
                <a:spcPts val="0"/>
              </a:spcAft>
              <a:buClr>
                <a:schemeClr val="lt1"/>
              </a:buClr>
              <a:buSzPts val="900"/>
              <a:buFont typeface="Familjen Grotesk"/>
              <a:buNone/>
              <a:defRPr sz="900">
                <a:solidFill>
                  <a:schemeClr val="lt1"/>
                </a:solidFill>
              </a:defRPr>
            </a:lvl2pPr>
            <a:lvl3pPr lvl="2" algn="r">
              <a:spcBef>
                <a:spcPts val="0"/>
              </a:spcBef>
              <a:spcAft>
                <a:spcPts val="0"/>
              </a:spcAft>
              <a:buClr>
                <a:schemeClr val="lt1"/>
              </a:buClr>
              <a:buSzPts val="900"/>
              <a:buFont typeface="Familjen Grotesk"/>
              <a:buNone/>
              <a:defRPr sz="900">
                <a:solidFill>
                  <a:schemeClr val="lt1"/>
                </a:solidFill>
              </a:defRPr>
            </a:lvl3pPr>
            <a:lvl4pPr lvl="3" algn="r">
              <a:spcBef>
                <a:spcPts val="0"/>
              </a:spcBef>
              <a:spcAft>
                <a:spcPts val="0"/>
              </a:spcAft>
              <a:buClr>
                <a:schemeClr val="lt1"/>
              </a:buClr>
              <a:buSzPts val="900"/>
              <a:buFont typeface="Familjen Grotesk"/>
              <a:buNone/>
              <a:defRPr sz="900">
                <a:solidFill>
                  <a:schemeClr val="lt1"/>
                </a:solidFill>
              </a:defRPr>
            </a:lvl4pPr>
            <a:lvl5pPr lvl="4" algn="r">
              <a:spcBef>
                <a:spcPts val="0"/>
              </a:spcBef>
              <a:spcAft>
                <a:spcPts val="0"/>
              </a:spcAft>
              <a:buClr>
                <a:schemeClr val="lt1"/>
              </a:buClr>
              <a:buSzPts val="900"/>
              <a:buFont typeface="Familjen Grotesk"/>
              <a:buNone/>
              <a:defRPr sz="900">
                <a:solidFill>
                  <a:schemeClr val="lt1"/>
                </a:solidFill>
              </a:defRPr>
            </a:lvl5pPr>
            <a:lvl6pPr lvl="5" algn="r">
              <a:spcBef>
                <a:spcPts val="0"/>
              </a:spcBef>
              <a:spcAft>
                <a:spcPts val="0"/>
              </a:spcAft>
              <a:buClr>
                <a:schemeClr val="lt1"/>
              </a:buClr>
              <a:buSzPts val="900"/>
              <a:buFont typeface="Familjen Grotesk"/>
              <a:buNone/>
              <a:defRPr sz="900">
                <a:solidFill>
                  <a:schemeClr val="lt1"/>
                </a:solidFill>
              </a:defRPr>
            </a:lvl6pPr>
            <a:lvl7pPr lvl="6" algn="r">
              <a:spcBef>
                <a:spcPts val="0"/>
              </a:spcBef>
              <a:spcAft>
                <a:spcPts val="0"/>
              </a:spcAft>
              <a:buClr>
                <a:schemeClr val="lt1"/>
              </a:buClr>
              <a:buSzPts val="900"/>
              <a:buFont typeface="Familjen Grotesk"/>
              <a:buNone/>
              <a:defRPr sz="900">
                <a:solidFill>
                  <a:schemeClr val="lt1"/>
                </a:solidFill>
              </a:defRPr>
            </a:lvl7pPr>
            <a:lvl8pPr lvl="7" algn="r">
              <a:spcBef>
                <a:spcPts val="0"/>
              </a:spcBef>
              <a:spcAft>
                <a:spcPts val="0"/>
              </a:spcAft>
              <a:buClr>
                <a:schemeClr val="lt1"/>
              </a:buClr>
              <a:buSzPts val="900"/>
              <a:buFont typeface="Familjen Grotesk"/>
              <a:buNone/>
              <a:defRPr sz="900">
                <a:solidFill>
                  <a:schemeClr val="lt1"/>
                </a:solidFill>
              </a:defRPr>
            </a:lvl8pPr>
            <a:lvl9pPr lvl="8" algn="r">
              <a:spcBef>
                <a:spcPts val="0"/>
              </a:spcBef>
              <a:spcAft>
                <a:spcPts val="0"/>
              </a:spcAft>
              <a:buClr>
                <a:schemeClr val="lt1"/>
              </a:buClr>
              <a:buSzPts val="900"/>
              <a:buFont typeface="Familjen Grotesk"/>
              <a:buNone/>
              <a:defRPr sz="900">
                <a:solidFill>
                  <a:schemeClr val="lt1"/>
                </a:solidFill>
              </a:defRPr>
            </a:lvl9pPr>
          </a:lstStyle>
          <a:p/>
        </p:txBody>
      </p:sp>
      <p:sp>
        <p:nvSpPr>
          <p:cNvPr id="428" name="Google Shape;428;p42"/>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29" name="Google Shape;429;p42"/>
          <p:cNvSpPr txBox="1"/>
          <p:nvPr>
            <p:ph type="title"/>
          </p:nvPr>
        </p:nvSpPr>
        <p:spPr>
          <a:xfrm>
            <a:off x="73152" y="340625"/>
            <a:ext cx="8953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lt1"/>
              </a:buClr>
              <a:buSzPts val="5600"/>
              <a:buNone/>
              <a:defRPr sz="5600">
                <a:solidFill>
                  <a:schemeClr val="lt1"/>
                </a:solidFill>
              </a:defRPr>
            </a:lvl1pPr>
            <a:lvl2pPr lvl="1">
              <a:lnSpc>
                <a:spcPct val="65000"/>
              </a:lnSpc>
              <a:spcBef>
                <a:spcPts val="0"/>
              </a:spcBef>
              <a:spcAft>
                <a:spcPts val="0"/>
              </a:spcAft>
              <a:buClr>
                <a:schemeClr val="lt1"/>
              </a:buClr>
              <a:buSzPts val="5400"/>
              <a:buNone/>
              <a:defRPr sz="5400">
                <a:solidFill>
                  <a:schemeClr val="lt1"/>
                </a:solidFill>
              </a:defRPr>
            </a:lvl2pPr>
            <a:lvl3pPr lvl="2">
              <a:lnSpc>
                <a:spcPct val="65000"/>
              </a:lnSpc>
              <a:spcBef>
                <a:spcPts val="0"/>
              </a:spcBef>
              <a:spcAft>
                <a:spcPts val="0"/>
              </a:spcAft>
              <a:buClr>
                <a:schemeClr val="lt1"/>
              </a:buClr>
              <a:buSzPts val="5400"/>
              <a:buNone/>
              <a:defRPr sz="5400">
                <a:solidFill>
                  <a:schemeClr val="lt1"/>
                </a:solidFill>
              </a:defRPr>
            </a:lvl3pPr>
            <a:lvl4pPr lvl="3">
              <a:lnSpc>
                <a:spcPct val="65000"/>
              </a:lnSpc>
              <a:spcBef>
                <a:spcPts val="0"/>
              </a:spcBef>
              <a:spcAft>
                <a:spcPts val="0"/>
              </a:spcAft>
              <a:buClr>
                <a:schemeClr val="lt1"/>
              </a:buClr>
              <a:buSzPts val="5400"/>
              <a:buNone/>
              <a:defRPr sz="5400">
                <a:solidFill>
                  <a:schemeClr val="lt1"/>
                </a:solidFill>
              </a:defRPr>
            </a:lvl4pPr>
            <a:lvl5pPr lvl="4">
              <a:lnSpc>
                <a:spcPct val="65000"/>
              </a:lnSpc>
              <a:spcBef>
                <a:spcPts val="0"/>
              </a:spcBef>
              <a:spcAft>
                <a:spcPts val="0"/>
              </a:spcAft>
              <a:buClr>
                <a:schemeClr val="lt1"/>
              </a:buClr>
              <a:buSzPts val="5400"/>
              <a:buNone/>
              <a:defRPr sz="5400">
                <a:solidFill>
                  <a:schemeClr val="lt1"/>
                </a:solidFill>
              </a:defRPr>
            </a:lvl5pPr>
            <a:lvl6pPr lvl="5">
              <a:lnSpc>
                <a:spcPct val="65000"/>
              </a:lnSpc>
              <a:spcBef>
                <a:spcPts val="0"/>
              </a:spcBef>
              <a:spcAft>
                <a:spcPts val="0"/>
              </a:spcAft>
              <a:buClr>
                <a:schemeClr val="lt1"/>
              </a:buClr>
              <a:buSzPts val="5400"/>
              <a:buNone/>
              <a:defRPr sz="5400">
                <a:solidFill>
                  <a:schemeClr val="lt1"/>
                </a:solidFill>
              </a:defRPr>
            </a:lvl6pPr>
            <a:lvl7pPr lvl="6">
              <a:lnSpc>
                <a:spcPct val="65000"/>
              </a:lnSpc>
              <a:spcBef>
                <a:spcPts val="0"/>
              </a:spcBef>
              <a:spcAft>
                <a:spcPts val="0"/>
              </a:spcAft>
              <a:buClr>
                <a:schemeClr val="lt1"/>
              </a:buClr>
              <a:buSzPts val="5400"/>
              <a:buNone/>
              <a:defRPr sz="5400">
                <a:solidFill>
                  <a:schemeClr val="lt1"/>
                </a:solidFill>
              </a:defRPr>
            </a:lvl7pPr>
            <a:lvl8pPr lvl="7">
              <a:lnSpc>
                <a:spcPct val="65000"/>
              </a:lnSpc>
              <a:spcBef>
                <a:spcPts val="0"/>
              </a:spcBef>
              <a:spcAft>
                <a:spcPts val="0"/>
              </a:spcAft>
              <a:buClr>
                <a:schemeClr val="lt1"/>
              </a:buClr>
              <a:buSzPts val="5400"/>
              <a:buNone/>
              <a:defRPr sz="5400">
                <a:solidFill>
                  <a:schemeClr val="lt1"/>
                </a:solidFill>
              </a:defRPr>
            </a:lvl8pPr>
            <a:lvl9pPr lvl="8">
              <a:lnSpc>
                <a:spcPct val="65000"/>
              </a:lnSpc>
              <a:spcBef>
                <a:spcPts val="0"/>
              </a:spcBef>
              <a:spcAft>
                <a:spcPts val="0"/>
              </a:spcAft>
              <a:buClr>
                <a:schemeClr val="lt1"/>
              </a:buClr>
              <a:buSzPts val="5400"/>
              <a:buNone/>
              <a:defRPr sz="5400">
                <a:solidFill>
                  <a:schemeClr val="lt1"/>
                </a:solidFill>
              </a:defRPr>
            </a:lvl9pPr>
          </a:lstStyle>
          <a:p/>
        </p:txBody>
      </p:sp>
      <p:sp>
        <p:nvSpPr>
          <p:cNvPr id="430" name="Google Shape;430;p42"/>
          <p:cNvSpPr txBox="1"/>
          <p:nvPr>
            <p:ph idx="3" type="body"/>
          </p:nvPr>
        </p:nvSpPr>
        <p:spPr>
          <a:xfrm>
            <a:off x="1776150" y="1206375"/>
            <a:ext cx="4078500" cy="2514600"/>
          </a:xfrm>
          <a:prstGeom prst="rect">
            <a:avLst/>
          </a:prstGeom>
        </p:spPr>
        <p:txBody>
          <a:bodyPr anchorCtr="0" anchor="t" bIns="0" lIns="0" spcFirstLastPara="1" rIns="0"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0"/>
              </a:spcBef>
              <a:spcAft>
                <a:spcPts val="0"/>
              </a:spcAft>
              <a:buClr>
                <a:schemeClr val="lt1"/>
              </a:buClr>
              <a:buSzPts val="1400"/>
              <a:buChar char="○"/>
              <a:defRPr sz="1400">
                <a:solidFill>
                  <a:schemeClr val="lt1"/>
                </a:solidFill>
              </a:defRPr>
            </a:lvl2pPr>
            <a:lvl3pPr indent="-317500" lvl="2" marL="1371600">
              <a:spcBef>
                <a:spcPts val="0"/>
              </a:spcBef>
              <a:spcAft>
                <a:spcPts val="0"/>
              </a:spcAft>
              <a:buClr>
                <a:schemeClr val="lt1"/>
              </a:buClr>
              <a:buSzPts val="1400"/>
              <a:buChar char="■"/>
              <a:defRPr sz="1400">
                <a:solidFill>
                  <a:schemeClr val="lt1"/>
                </a:solidFill>
              </a:defRPr>
            </a:lvl3pPr>
            <a:lvl4pPr indent="-317500" lvl="3" marL="1828800">
              <a:spcBef>
                <a:spcPts val="0"/>
              </a:spcBef>
              <a:spcAft>
                <a:spcPts val="0"/>
              </a:spcAft>
              <a:buClr>
                <a:schemeClr val="lt1"/>
              </a:buClr>
              <a:buSzPts val="1400"/>
              <a:buChar char="●"/>
              <a:defRPr sz="1400">
                <a:solidFill>
                  <a:schemeClr val="lt1"/>
                </a:solidFill>
              </a:defRPr>
            </a:lvl4pPr>
            <a:lvl5pPr indent="-317500" lvl="4" marL="2286000">
              <a:spcBef>
                <a:spcPts val="0"/>
              </a:spcBef>
              <a:spcAft>
                <a:spcPts val="0"/>
              </a:spcAft>
              <a:buClr>
                <a:schemeClr val="lt1"/>
              </a:buClr>
              <a:buSzPts val="1400"/>
              <a:buChar char="○"/>
              <a:defRPr sz="1400">
                <a:solidFill>
                  <a:schemeClr val="lt1"/>
                </a:solidFill>
              </a:defRPr>
            </a:lvl5pPr>
            <a:lvl6pPr indent="-317500" lvl="5" marL="2743200">
              <a:spcBef>
                <a:spcPts val="0"/>
              </a:spcBef>
              <a:spcAft>
                <a:spcPts val="0"/>
              </a:spcAft>
              <a:buClr>
                <a:schemeClr val="lt1"/>
              </a:buClr>
              <a:buSzPts val="1400"/>
              <a:buChar char="■"/>
              <a:defRPr sz="1400">
                <a:solidFill>
                  <a:schemeClr val="lt1"/>
                </a:solidFill>
              </a:defRPr>
            </a:lvl6pPr>
            <a:lvl7pPr indent="-317500" lvl="6" marL="3200400">
              <a:spcBef>
                <a:spcPts val="0"/>
              </a:spcBef>
              <a:spcAft>
                <a:spcPts val="0"/>
              </a:spcAft>
              <a:buClr>
                <a:schemeClr val="lt1"/>
              </a:buClr>
              <a:buSzPts val="1400"/>
              <a:buChar char="●"/>
              <a:defRPr sz="1400">
                <a:solidFill>
                  <a:schemeClr val="lt1"/>
                </a:solidFill>
              </a:defRPr>
            </a:lvl7pPr>
            <a:lvl8pPr indent="-317500" lvl="7" marL="3657600">
              <a:spcBef>
                <a:spcPts val="0"/>
              </a:spcBef>
              <a:spcAft>
                <a:spcPts val="0"/>
              </a:spcAft>
              <a:buClr>
                <a:schemeClr val="lt1"/>
              </a:buClr>
              <a:buSzPts val="1400"/>
              <a:buChar char="○"/>
              <a:defRPr sz="1400">
                <a:solidFill>
                  <a:schemeClr val="lt1"/>
                </a:solidFill>
              </a:defRPr>
            </a:lvl8pPr>
            <a:lvl9pPr indent="-317500" lvl="8" marL="4114800">
              <a:spcBef>
                <a:spcPts val="0"/>
              </a:spcBef>
              <a:spcAft>
                <a:spcPts val="0"/>
              </a:spcAft>
              <a:buClr>
                <a:schemeClr val="lt1"/>
              </a:buClr>
              <a:buSzPts val="1400"/>
              <a:buChar char="■"/>
              <a:defRPr sz="1400">
                <a:solidFill>
                  <a:schemeClr val="lt1"/>
                </a:solidFill>
              </a:defRPr>
            </a:lvl9pPr>
          </a:lstStyle>
          <a:p/>
        </p:txBody>
      </p:sp>
      <p:sp>
        <p:nvSpPr>
          <p:cNvPr id="431" name="Google Shape;431;p42"/>
          <p:cNvSpPr/>
          <p:nvPr>
            <p:ph idx="4" type="pic"/>
          </p:nvPr>
        </p:nvSpPr>
        <p:spPr>
          <a:xfrm>
            <a:off x="3801625" y="3595950"/>
            <a:ext cx="5342400" cy="15477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oadmap 4 Column ">
  <p:cSld name="TITLE_2_1_1_1_1">
    <p:spTree>
      <p:nvGrpSpPr>
        <p:cNvPr id="432" name="Shape 432"/>
        <p:cNvGrpSpPr/>
        <p:nvPr/>
      </p:nvGrpSpPr>
      <p:grpSpPr>
        <a:xfrm>
          <a:off x="0" y="0"/>
          <a:ext cx="0" cy="0"/>
          <a:chOff x="0" y="0"/>
          <a:chExt cx="0" cy="0"/>
        </a:xfrm>
      </p:grpSpPr>
      <p:sp>
        <p:nvSpPr>
          <p:cNvPr id="433" name="Google Shape;433;p43"/>
          <p:cNvSpPr/>
          <p:nvPr/>
        </p:nvSpPr>
        <p:spPr>
          <a:xfrm>
            <a:off x="6860750" y="1226475"/>
            <a:ext cx="22896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34" name="Google Shape;434;p43"/>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435" name="Google Shape;435;p43"/>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436" name="Google Shape;436;p43"/>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37" name="Google Shape;437;p43"/>
          <p:cNvSpPr txBox="1"/>
          <p:nvPr>
            <p:ph type="title"/>
          </p:nvPr>
        </p:nvSpPr>
        <p:spPr>
          <a:xfrm>
            <a:off x="73152" y="340625"/>
            <a:ext cx="8953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438" name="Google Shape;438;p43"/>
          <p:cNvSpPr/>
          <p:nvPr/>
        </p:nvSpPr>
        <p:spPr>
          <a:xfrm>
            <a:off x="0" y="1226475"/>
            <a:ext cx="22896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39" name="Google Shape;439;p43"/>
          <p:cNvSpPr/>
          <p:nvPr/>
        </p:nvSpPr>
        <p:spPr>
          <a:xfrm>
            <a:off x="2289600" y="1226475"/>
            <a:ext cx="2289600" cy="3917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40" name="Google Shape;440;p43"/>
          <p:cNvSpPr/>
          <p:nvPr/>
        </p:nvSpPr>
        <p:spPr>
          <a:xfrm>
            <a:off x="4579200" y="1226475"/>
            <a:ext cx="2289600" cy="3917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41" name="Google Shape;441;p43"/>
          <p:cNvSpPr txBox="1"/>
          <p:nvPr>
            <p:ph idx="3" type="subTitle"/>
          </p:nvPr>
        </p:nvSpPr>
        <p:spPr>
          <a:xfrm>
            <a:off x="205725" y="2736600"/>
            <a:ext cx="18273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42" name="Google Shape;442;p43"/>
          <p:cNvSpPr txBox="1"/>
          <p:nvPr>
            <p:ph idx="4" type="body"/>
          </p:nvPr>
        </p:nvSpPr>
        <p:spPr>
          <a:xfrm>
            <a:off x="205700" y="3291860"/>
            <a:ext cx="18273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43" name="Google Shape;443;p43"/>
          <p:cNvSpPr txBox="1"/>
          <p:nvPr>
            <p:ph idx="5" type="subTitle"/>
          </p:nvPr>
        </p:nvSpPr>
        <p:spPr>
          <a:xfrm>
            <a:off x="2509242" y="2736625"/>
            <a:ext cx="18273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44" name="Google Shape;444;p43"/>
          <p:cNvSpPr txBox="1"/>
          <p:nvPr>
            <p:ph idx="6" type="body"/>
          </p:nvPr>
        </p:nvSpPr>
        <p:spPr>
          <a:xfrm>
            <a:off x="2509217" y="3291885"/>
            <a:ext cx="18273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45" name="Google Shape;445;p43"/>
          <p:cNvSpPr txBox="1"/>
          <p:nvPr>
            <p:ph idx="7" type="subTitle"/>
          </p:nvPr>
        </p:nvSpPr>
        <p:spPr>
          <a:xfrm>
            <a:off x="4813008" y="2736625"/>
            <a:ext cx="18273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46" name="Google Shape;446;p43"/>
          <p:cNvSpPr txBox="1"/>
          <p:nvPr>
            <p:ph idx="8" type="body"/>
          </p:nvPr>
        </p:nvSpPr>
        <p:spPr>
          <a:xfrm>
            <a:off x="4812983" y="3291885"/>
            <a:ext cx="18273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47" name="Google Shape;447;p43"/>
          <p:cNvSpPr txBox="1"/>
          <p:nvPr>
            <p:ph idx="9" type="subTitle"/>
          </p:nvPr>
        </p:nvSpPr>
        <p:spPr>
          <a:xfrm>
            <a:off x="7091930" y="2736625"/>
            <a:ext cx="18273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48" name="Google Shape;448;p43"/>
          <p:cNvSpPr txBox="1"/>
          <p:nvPr>
            <p:ph idx="13" type="body"/>
          </p:nvPr>
        </p:nvSpPr>
        <p:spPr>
          <a:xfrm>
            <a:off x="7091905" y="3291885"/>
            <a:ext cx="18273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49" name="Google Shape;449;p43"/>
          <p:cNvSpPr/>
          <p:nvPr>
            <p:ph idx="14" type="pic"/>
          </p:nvPr>
        </p:nvSpPr>
        <p:spPr>
          <a:xfrm>
            <a:off x="183850" y="1481700"/>
            <a:ext cx="994200" cy="994200"/>
          </a:xfrm>
          <a:prstGeom prst="rect">
            <a:avLst/>
          </a:prstGeom>
          <a:noFill/>
          <a:ln>
            <a:noFill/>
          </a:ln>
        </p:spPr>
      </p:sp>
      <p:sp>
        <p:nvSpPr>
          <p:cNvPr id="450" name="Google Shape;450;p43"/>
          <p:cNvSpPr/>
          <p:nvPr>
            <p:ph idx="15" type="pic"/>
          </p:nvPr>
        </p:nvSpPr>
        <p:spPr>
          <a:xfrm>
            <a:off x="2509225" y="1481700"/>
            <a:ext cx="994200" cy="994200"/>
          </a:xfrm>
          <a:prstGeom prst="rect">
            <a:avLst/>
          </a:prstGeom>
          <a:noFill/>
          <a:ln>
            <a:noFill/>
          </a:ln>
        </p:spPr>
      </p:sp>
      <p:sp>
        <p:nvSpPr>
          <p:cNvPr id="451" name="Google Shape;451;p43"/>
          <p:cNvSpPr/>
          <p:nvPr>
            <p:ph idx="16" type="pic"/>
          </p:nvPr>
        </p:nvSpPr>
        <p:spPr>
          <a:xfrm>
            <a:off x="4812975" y="1481700"/>
            <a:ext cx="994200" cy="994200"/>
          </a:xfrm>
          <a:prstGeom prst="rect">
            <a:avLst/>
          </a:prstGeom>
          <a:noFill/>
          <a:ln>
            <a:noFill/>
          </a:ln>
        </p:spPr>
      </p:sp>
      <p:sp>
        <p:nvSpPr>
          <p:cNvPr id="452" name="Google Shape;452;p43"/>
          <p:cNvSpPr/>
          <p:nvPr>
            <p:ph idx="17" type="pic"/>
          </p:nvPr>
        </p:nvSpPr>
        <p:spPr>
          <a:xfrm>
            <a:off x="7091900" y="1481700"/>
            <a:ext cx="994200" cy="9942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oadmap 5 Column">
  <p:cSld name="TITLE_2_1_1_1_1_2">
    <p:spTree>
      <p:nvGrpSpPr>
        <p:cNvPr id="453" name="Shape 453"/>
        <p:cNvGrpSpPr/>
        <p:nvPr/>
      </p:nvGrpSpPr>
      <p:grpSpPr>
        <a:xfrm>
          <a:off x="0" y="0"/>
          <a:ext cx="0" cy="0"/>
          <a:chOff x="0" y="0"/>
          <a:chExt cx="0" cy="0"/>
        </a:xfrm>
      </p:grpSpPr>
      <p:sp>
        <p:nvSpPr>
          <p:cNvPr id="454" name="Google Shape;454;p44"/>
          <p:cNvSpPr/>
          <p:nvPr/>
        </p:nvSpPr>
        <p:spPr>
          <a:xfrm>
            <a:off x="0" y="1226475"/>
            <a:ext cx="18288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55" name="Google Shape;455;p44"/>
          <p:cNvSpPr/>
          <p:nvPr/>
        </p:nvSpPr>
        <p:spPr>
          <a:xfrm>
            <a:off x="1828799" y="1226475"/>
            <a:ext cx="1828800" cy="3917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56" name="Google Shape;456;p44"/>
          <p:cNvSpPr/>
          <p:nvPr/>
        </p:nvSpPr>
        <p:spPr>
          <a:xfrm>
            <a:off x="3657599" y="1226475"/>
            <a:ext cx="1828800" cy="3917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57" name="Google Shape;457;p44"/>
          <p:cNvSpPr/>
          <p:nvPr/>
        </p:nvSpPr>
        <p:spPr>
          <a:xfrm>
            <a:off x="5486408" y="1226475"/>
            <a:ext cx="18288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58" name="Google Shape;458;p44"/>
          <p:cNvSpPr/>
          <p:nvPr/>
        </p:nvSpPr>
        <p:spPr>
          <a:xfrm>
            <a:off x="7315192" y="1226475"/>
            <a:ext cx="1828800" cy="3917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59" name="Google Shape;459;p44"/>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460" name="Google Shape;460;p44"/>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461" name="Google Shape;461;p44"/>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62" name="Google Shape;462;p44"/>
          <p:cNvSpPr txBox="1"/>
          <p:nvPr>
            <p:ph type="title"/>
          </p:nvPr>
        </p:nvSpPr>
        <p:spPr>
          <a:xfrm>
            <a:off x="73152" y="340625"/>
            <a:ext cx="8953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463" name="Google Shape;463;p44"/>
          <p:cNvSpPr txBox="1"/>
          <p:nvPr>
            <p:ph idx="3" type="subTitle"/>
          </p:nvPr>
        </p:nvSpPr>
        <p:spPr>
          <a:xfrm>
            <a:off x="205720" y="2508000"/>
            <a:ext cx="14262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64" name="Google Shape;464;p44"/>
          <p:cNvSpPr txBox="1"/>
          <p:nvPr>
            <p:ph idx="4" type="body"/>
          </p:nvPr>
        </p:nvSpPr>
        <p:spPr>
          <a:xfrm>
            <a:off x="205700" y="3063257"/>
            <a:ext cx="14262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65" name="Google Shape;465;p44"/>
          <p:cNvSpPr/>
          <p:nvPr>
            <p:ph idx="5" type="pic"/>
          </p:nvPr>
        </p:nvSpPr>
        <p:spPr>
          <a:xfrm>
            <a:off x="183850" y="1481700"/>
            <a:ext cx="994200" cy="994200"/>
          </a:xfrm>
          <a:prstGeom prst="rect">
            <a:avLst/>
          </a:prstGeom>
          <a:noFill/>
          <a:ln>
            <a:noFill/>
          </a:ln>
        </p:spPr>
      </p:sp>
      <p:sp>
        <p:nvSpPr>
          <p:cNvPr id="466" name="Google Shape;466;p44"/>
          <p:cNvSpPr/>
          <p:nvPr>
            <p:ph idx="6" type="pic"/>
          </p:nvPr>
        </p:nvSpPr>
        <p:spPr>
          <a:xfrm>
            <a:off x="2023222" y="1481700"/>
            <a:ext cx="994200" cy="994200"/>
          </a:xfrm>
          <a:prstGeom prst="rect">
            <a:avLst/>
          </a:prstGeom>
          <a:noFill/>
          <a:ln>
            <a:noFill/>
          </a:ln>
        </p:spPr>
      </p:sp>
      <p:sp>
        <p:nvSpPr>
          <p:cNvPr id="467" name="Google Shape;467;p44"/>
          <p:cNvSpPr/>
          <p:nvPr>
            <p:ph idx="7" type="pic"/>
          </p:nvPr>
        </p:nvSpPr>
        <p:spPr>
          <a:xfrm>
            <a:off x="3852019" y="1481700"/>
            <a:ext cx="994200" cy="994200"/>
          </a:xfrm>
          <a:prstGeom prst="rect">
            <a:avLst/>
          </a:prstGeom>
          <a:noFill/>
          <a:ln>
            <a:noFill/>
          </a:ln>
        </p:spPr>
      </p:sp>
      <p:sp>
        <p:nvSpPr>
          <p:cNvPr id="468" name="Google Shape;468;p44"/>
          <p:cNvSpPr/>
          <p:nvPr>
            <p:ph idx="8" type="pic"/>
          </p:nvPr>
        </p:nvSpPr>
        <p:spPr>
          <a:xfrm>
            <a:off x="5680816" y="1481700"/>
            <a:ext cx="994200" cy="994200"/>
          </a:xfrm>
          <a:prstGeom prst="rect">
            <a:avLst/>
          </a:prstGeom>
          <a:noFill/>
          <a:ln>
            <a:noFill/>
          </a:ln>
        </p:spPr>
      </p:sp>
      <p:sp>
        <p:nvSpPr>
          <p:cNvPr id="469" name="Google Shape;469;p44"/>
          <p:cNvSpPr/>
          <p:nvPr>
            <p:ph idx="9" type="pic"/>
          </p:nvPr>
        </p:nvSpPr>
        <p:spPr>
          <a:xfrm>
            <a:off x="7509613" y="1481700"/>
            <a:ext cx="994200" cy="994200"/>
          </a:xfrm>
          <a:prstGeom prst="rect">
            <a:avLst/>
          </a:prstGeom>
          <a:noFill/>
          <a:ln>
            <a:noFill/>
          </a:ln>
        </p:spPr>
      </p:sp>
      <p:sp>
        <p:nvSpPr>
          <p:cNvPr id="470" name="Google Shape;470;p44"/>
          <p:cNvSpPr txBox="1"/>
          <p:nvPr>
            <p:ph idx="13" type="subTitle"/>
          </p:nvPr>
        </p:nvSpPr>
        <p:spPr>
          <a:xfrm>
            <a:off x="2030107" y="2508000"/>
            <a:ext cx="14262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71" name="Google Shape;471;p44"/>
          <p:cNvSpPr txBox="1"/>
          <p:nvPr>
            <p:ph idx="14" type="body"/>
          </p:nvPr>
        </p:nvSpPr>
        <p:spPr>
          <a:xfrm>
            <a:off x="2030088" y="3063257"/>
            <a:ext cx="14262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72" name="Google Shape;472;p44"/>
          <p:cNvSpPr txBox="1"/>
          <p:nvPr>
            <p:ph idx="15" type="subTitle"/>
          </p:nvPr>
        </p:nvSpPr>
        <p:spPr>
          <a:xfrm>
            <a:off x="3858907" y="2508000"/>
            <a:ext cx="14262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73" name="Google Shape;473;p44"/>
          <p:cNvSpPr txBox="1"/>
          <p:nvPr>
            <p:ph idx="16" type="body"/>
          </p:nvPr>
        </p:nvSpPr>
        <p:spPr>
          <a:xfrm>
            <a:off x="3858888" y="3063257"/>
            <a:ext cx="14262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74" name="Google Shape;474;p44"/>
          <p:cNvSpPr txBox="1"/>
          <p:nvPr>
            <p:ph idx="17" type="subTitle"/>
          </p:nvPr>
        </p:nvSpPr>
        <p:spPr>
          <a:xfrm>
            <a:off x="5687707" y="2508000"/>
            <a:ext cx="14262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75" name="Google Shape;475;p44"/>
          <p:cNvSpPr txBox="1"/>
          <p:nvPr>
            <p:ph idx="18" type="body"/>
          </p:nvPr>
        </p:nvSpPr>
        <p:spPr>
          <a:xfrm>
            <a:off x="5687688" y="3063257"/>
            <a:ext cx="14262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76" name="Google Shape;476;p44"/>
          <p:cNvSpPr txBox="1"/>
          <p:nvPr>
            <p:ph idx="19" type="subTitle"/>
          </p:nvPr>
        </p:nvSpPr>
        <p:spPr>
          <a:xfrm>
            <a:off x="7516507" y="2508000"/>
            <a:ext cx="14262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77" name="Google Shape;477;p44"/>
          <p:cNvSpPr txBox="1"/>
          <p:nvPr>
            <p:ph idx="20" type="body"/>
          </p:nvPr>
        </p:nvSpPr>
        <p:spPr>
          <a:xfrm>
            <a:off x="7516488" y="3063257"/>
            <a:ext cx="1426200" cy="15822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oadmap 6 Column">
  <p:cSld name="TITLE_2_1_1_1_1_2_1">
    <p:spTree>
      <p:nvGrpSpPr>
        <p:cNvPr id="478" name="Shape 478"/>
        <p:cNvGrpSpPr/>
        <p:nvPr/>
      </p:nvGrpSpPr>
      <p:grpSpPr>
        <a:xfrm>
          <a:off x="0" y="0"/>
          <a:ext cx="0" cy="0"/>
          <a:chOff x="0" y="0"/>
          <a:chExt cx="0" cy="0"/>
        </a:xfrm>
      </p:grpSpPr>
      <p:sp>
        <p:nvSpPr>
          <p:cNvPr id="479" name="Google Shape;479;p45"/>
          <p:cNvSpPr/>
          <p:nvPr/>
        </p:nvSpPr>
        <p:spPr>
          <a:xfrm>
            <a:off x="0" y="1226475"/>
            <a:ext cx="15240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80" name="Google Shape;480;p45"/>
          <p:cNvSpPr/>
          <p:nvPr/>
        </p:nvSpPr>
        <p:spPr>
          <a:xfrm>
            <a:off x="1523982" y="1226475"/>
            <a:ext cx="1524000" cy="3917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81" name="Google Shape;481;p45"/>
          <p:cNvSpPr/>
          <p:nvPr/>
        </p:nvSpPr>
        <p:spPr>
          <a:xfrm>
            <a:off x="3047964" y="1226475"/>
            <a:ext cx="1524000" cy="3917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82" name="Google Shape;482;p45"/>
          <p:cNvSpPr/>
          <p:nvPr/>
        </p:nvSpPr>
        <p:spPr>
          <a:xfrm>
            <a:off x="4571955" y="1226475"/>
            <a:ext cx="15240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83" name="Google Shape;483;p45"/>
          <p:cNvSpPr/>
          <p:nvPr/>
        </p:nvSpPr>
        <p:spPr>
          <a:xfrm>
            <a:off x="6095925" y="1226475"/>
            <a:ext cx="1524000" cy="3917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484" name="Google Shape;484;p45"/>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485" name="Google Shape;485;p45"/>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486" name="Google Shape;486;p45"/>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487" name="Google Shape;487;p45"/>
          <p:cNvSpPr txBox="1"/>
          <p:nvPr>
            <p:ph type="title"/>
          </p:nvPr>
        </p:nvSpPr>
        <p:spPr>
          <a:xfrm>
            <a:off x="73150" y="340625"/>
            <a:ext cx="8953800" cy="701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488" name="Google Shape;488;p45"/>
          <p:cNvSpPr txBox="1"/>
          <p:nvPr>
            <p:ph idx="3" type="subTitle"/>
          </p:nvPr>
        </p:nvSpPr>
        <p:spPr>
          <a:xfrm>
            <a:off x="171431" y="2431800"/>
            <a:ext cx="1188300" cy="435000"/>
          </a:xfrm>
          <a:prstGeom prst="rect">
            <a:avLst/>
          </a:prstGeom>
        </p:spPr>
        <p:txBody>
          <a:bodyPr anchorCtr="0" anchor="t" bIns="91425" lIns="0" spcFirstLastPara="1" rIns="91425" wrap="square" tIns="91425">
            <a:noAutofit/>
          </a:bodyPr>
          <a:lstStyle>
            <a:lvl1pPr lvl="0">
              <a:spcBef>
                <a:spcPts val="0"/>
              </a:spcBef>
              <a:spcAft>
                <a:spcPts val="0"/>
              </a:spcAft>
              <a:buSzPts val="1400"/>
              <a:buNone/>
              <a:defRPr sz="14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89" name="Google Shape;489;p45"/>
          <p:cNvSpPr txBox="1"/>
          <p:nvPr>
            <p:ph idx="4" type="body"/>
          </p:nvPr>
        </p:nvSpPr>
        <p:spPr>
          <a:xfrm>
            <a:off x="171425" y="2987048"/>
            <a:ext cx="1188300" cy="20076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90" name="Google Shape;490;p45"/>
          <p:cNvSpPr/>
          <p:nvPr>
            <p:ph idx="5" type="pic"/>
          </p:nvPr>
        </p:nvSpPr>
        <p:spPr>
          <a:xfrm>
            <a:off x="153200" y="1481700"/>
            <a:ext cx="828600" cy="828600"/>
          </a:xfrm>
          <a:prstGeom prst="rect">
            <a:avLst/>
          </a:prstGeom>
          <a:noFill/>
          <a:ln>
            <a:noFill/>
          </a:ln>
        </p:spPr>
      </p:sp>
      <p:sp>
        <p:nvSpPr>
          <p:cNvPr id="491" name="Google Shape;491;p45"/>
          <p:cNvSpPr/>
          <p:nvPr>
            <p:ph idx="6" type="pic"/>
          </p:nvPr>
        </p:nvSpPr>
        <p:spPr>
          <a:xfrm>
            <a:off x="1685996" y="1481700"/>
            <a:ext cx="828600" cy="828600"/>
          </a:xfrm>
          <a:prstGeom prst="rect">
            <a:avLst/>
          </a:prstGeom>
          <a:noFill/>
          <a:ln>
            <a:noFill/>
          </a:ln>
        </p:spPr>
      </p:sp>
      <p:sp>
        <p:nvSpPr>
          <p:cNvPr id="492" name="Google Shape;492;p45"/>
          <p:cNvSpPr/>
          <p:nvPr>
            <p:ph idx="7" type="pic"/>
          </p:nvPr>
        </p:nvSpPr>
        <p:spPr>
          <a:xfrm>
            <a:off x="3209979" y="1481700"/>
            <a:ext cx="828600" cy="828600"/>
          </a:xfrm>
          <a:prstGeom prst="rect">
            <a:avLst/>
          </a:prstGeom>
          <a:noFill/>
          <a:ln>
            <a:noFill/>
          </a:ln>
        </p:spPr>
      </p:sp>
      <p:sp>
        <p:nvSpPr>
          <p:cNvPr id="493" name="Google Shape;493;p45"/>
          <p:cNvSpPr/>
          <p:nvPr>
            <p:ph idx="8" type="pic"/>
          </p:nvPr>
        </p:nvSpPr>
        <p:spPr>
          <a:xfrm>
            <a:off x="4733963" y="1481700"/>
            <a:ext cx="828600" cy="828600"/>
          </a:xfrm>
          <a:prstGeom prst="rect">
            <a:avLst/>
          </a:prstGeom>
          <a:noFill/>
          <a:ln>
            <a:noFill/>
          </a:ln>
        </p:spPr>
      </p:sp>
      <p:sp>
        <p:nvSpPr>
          <p:cNvPr id="494" name="Google Shape;494;p45"/>
          <p:cNvSpPr/>
          <p:nvPr>
            <p:ph idx="9" type="pic"/>
          </p:nvPr>
        </p:nvSpPr>
        <p:spPr>
          <a:xfrm>
            <a:off x="6257946" y="1481700"/>
            <a:ext cx="828600" cy="828600"/>
          </a:xfrm>
          <a:prstGeom prst="rect">
            <a:avLst/>
          </a:prstGeom>
          <a:noFill/>
          <a:ln>
            <a:noFill/>
          </a:ln>
        </p:spPr>
      </p:sp>
      <p:sp>
        <p:nvSpPr>
          <p:cNvPr id="495" name="Google Shape;495;p45"/>
          <p:cNvSpPr txBox="1"/>
          <p:nvPr>
            <p:ph idx="13" type="subTitle"/>
          </p:nvPr>
        </p:nvSpPr>
        <p:spPr>
          <a:xfrm>
            <a:off x="1691737" y="2431800"/>
            <a:ext cx="1188300" cy="435000"/>
          </a:xfrm>
          <a:prstGeom prst="rect">
            <a:avLst/>
          </a:prstGeom>
        </p:spPr>
        <p:txBody>
          <a:bodyPr anchorCtr="0" anchor="t" bIns="91425" lIns="0" spcFirstLastPara="1" rIns="91425" wrap="square" tIns="91425">
            <a:noAutofit/>
          </a:bodyPr>
          <a:lstStyle>
            <a:lvl1pPr lvl="0">
              <a:spcBef>
                <a:spcPts val="0"/>
              </a:spcBef>
              <a:spcAft>
                <a:spcPts val="0"/>
              </a:spcAft>
              <a:buSzPts val="1400"/>
              <a:buNone/>
              <a:defRPr sz="14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96" name="Google Shape;496;p45"/>
          <p:cNvSpPr txBox="1"/>
          <p:nvPr>
            <p:ph idx="14" type="body"/>
          </p:nvPr>
        </p:nvSpPr>
        <p:spPr>
          <a:xfrm>
            <a:off x="1691730" y="2987048"/>
            <a:ext cx="1188300" cy="20076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97" name="Google Shape;497;p45"/>
          <p:cNvSpPr txBox="1"/>
          <p:nvPr>
            <p:ph idx="15" type="subTitle"/>
          </p:nvPr>
        </p:nvSpPr>
        <p:spPr>
          <a:xfrm>
            <a:off x="3215719" y="2431800"/>
            <a:ext cx="1188300" cy="435000"/>
          </a:xfrm>
          <a:prstGeom prst="rect">
            <a:avLst/>
          </a:prstGeom>
        </p:spPr>
        <p:txBody>
          <a:bodyPr anchorCtr="0" anchor="t" bIns="91425" lIns="0" spcFirstLastPara="1" rIns="91425" wrap="square" tIns="91425">
            <a:noAutofit/>
          </a:bodyPr>
          <a:lstStyle>
            <a:lvl1pPr lvl="0">
              <a:spcBef>
                <a:spcPts val="0"/>
              </a:spcBef>
              <a:spcAft>
                <a:spcPts val="0"/>
              </a:spcAft>
              <a:buSzPts val="1400"/>
              <a:buNone/>
              <a:defRPr sz="14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498" name="Google Shape;498;p45"/>
          <p:cNvSpPr txBox="1"/>
          <p:nvPr>
            <p:ph idx="16" type="body"/>
          </p:nvPr>
        </p:nvSpPr>
        <p:spPr>
          <a:xfrm>
            <a:off x="3215712" y="2987048"/>
            <a:ext cx="1188300" cy="20076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499" name="Google Shape;499;p45"/>
          <p:cNvSpPr txBox="1"/>
          <p:nvPr>
            <p:ph idx="17" type="subTitle"/>
          </p:nvPr>
        </p:nvSpPr>
        <p:spPr>
          <a:xfrm>
            <a:off x="4739702" y="2431800"/>
            <a:ext cx="1188300" cy="435000"/>
          </a:xfrm>
          <a:prstGeom prst="rect">
            <a:avLst/>
          </a:prstGeom>
        </p:spPr>
        <p:txBody>
          <a:bodyPr anchorCtr="0" anchor="t" bIns="91425" lIns="0" spcFirstLastPara="1" rIns="91425" wrap="square" tIns="91425">
            <a:noAutofit/>
          </a:bodyPr>
          <a:lstStyle>
            <a:lvl1pPr lvl="0">
              <a:spcBef>
                <a:spcPts val="0"/>
              </a:spcBef>
              <a:spcAft>
                <a:spcPts val="0"/>
              </a:spcAft>
              <a:buSzPts val="1400"/>
              <a:buNone/>
              <a:defRPr sz="14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500" name="Google Shape;500;p45"/>
          <p:cNvSpPr txBox="1"/>
          <p:nvPr>
            <p:ph idx="18" type="body"/>
          </p:nvPr>
        </p:nvSpPr>
        <p:spPr>
          <a:xfrm>
            <a:off x="4739694" y="2987048"/>
            <a:ext cx="1188300" cy="20076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501" name="Google Shape;501;p45"/>
          <p:cNvSpPr txBox="1"/>
          <p:nvPr>
            <p:ph idx="19" type="subTitle"/>
          </p:nvPr>
        </p:nvSpPr>
        <p:spPr>
          <a:xfrm>
            <a:off x="6263685" y="2431800"/>
            <a:ext cx="1188300" cy="435000"/>
          </a:xfrm>
          <a:prstGeom prst="rect">
            <a:avLst/>
          </a:prstGeom>
        </p:spPr>
        <p:txBody>
          <a:bodyPr anchorCtr="0" anchor="t" bIns="91425" lIns="0" spcFirstLastPara="1" rIns="91425" wrap="square" tIns="91425">
            <a:noAutofit/>
          </a:bodyPr>
          <a:lstStyle>
            <a:lvl1pPr lvl="0">
              <a:spcBef>
                <a:spcPts val="0"/>
              </a:spcBef>
              <a:spcAft>
                <a:spcPts val="0"/>
              </a:spcAft>
              <a:buSzPts val="1400"/>
              <a:buNone/>
              <a:defRPr sz="14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502" name="Google Shape;502;p45"/>
          <p:cNvSpPr txBox="1"/>
          <p:nvPr>
            <p:ph idx="20" type="body"/>
          </p:nvPr>
        </p:nvSpPr>
        <p:spPr>
          <a:xfrm>
            <a:off x="6263677" y="2987048"/>
            <a:ext cx="1188300" cy="20076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
        <p:nvSpPr>
          <p:cNvPr id="503" name="Google Shape;503;p45"/>
          <p:cNvSpPr/>
          <p:nvPr/>
        </p:nvSpPr>
        <p:spPr>
          <a:xfrm>
            <a:off x="7619949" y="1226475"/>
            <a:ext cx="1524000" cy="3917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04" name="Google Shape;504;p45"/>
          <p:cNvSpPr/>
          <p:nvPr>
            <p:ph idx="21" type="pic"/>
          </p:nvPr>
        </p:nvSpPr>
        <p:spPr>
          <a:xfrm>
            <a:off x="7781973" y="1481700"/>
            <a:ext cx="828600" cy="828600"/>
          </a:xfrm>
          <a:prstGeom prst="rect">
            <a:avLst/>
          </a:prstGeom>
          <a:noFill/>
          <a:ln>
            <a:noFill/>
          </a:ln>
        </p:spPr>
      </p:sp>
      <p:sp>
        <p:nvSpPr>
          <p:cNvPr id="505" name="Google Shape;505;p45"/>
          <p:cNvSpPr txBox="1"/>
          <p:nvPr>
            <p:ph idx="22" type="subTitle"/>
          </p:nvPr>
        </p:nvSpPr>
        <p:spPr>
          <a:xfrm>
            <a:off x="7787709" y="2431800"/>
            <a:ext cx="1188300" cy="435000"/>
          </a:xfrm>
          <a:prstGeom prst="rect">
            <a:avLst/>
          </a:prstGeom>
        </p:spPr>
        <p:txBody>
          <a:bodyPr anchorCtr="0" anchor="t" bIns="91425" lIns="0" spcFirstLastPara="1" rIns="91425" wrap="square" tIns="91425">
            <a:noAutofit/>
          </a:bodyPr>
          <a:lstStyle>
            <a:lvl1pPr lvl="0">
              <a:spcBef>
                <a:spcPts val="0"/>
              </a:spcBef>
              <a:spcAft>
                <a:spcPts val="0"/>
              </a:spcAft>
              <a:buSzPts val="1400"/>
              <a:buNone/>
              <a:defRPr sz="14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506" name="Google Shape;506;p45"/>
          <p:cNvSpPr txBox="1"/>
          <p:nvPr>
            <p:ph idx="23" type="body"/>
          </p:nvPr>
        </p:nvSpPr>
        <p:spPr>
          <a:xfrm>
            <a:off x="7787700" y="2987048"/>
            <a:ext cx="1188300" cy="2007600"/>
          </a:xfrm>
          <a:prstGeom prst="rect">
            <a:avLst/>
          </a:prstGeom>
        </p:spPr>
        <p:txBody>
          <a:bodyPr anchorCtr="0" anchor="t" bIns="91425" lIns="0" spcFirstLastPara="1" rIns="91425" wrap="square" tIns="91425">
            <a:noAutofit/>
          </a:bodyPr>
          <a:lstStyle>
            <a:lvl1pPr indent="-285750" lvl="0" marL="457200">
              <a:spcBef>
                <a:spcPts val="0"/>
              </a:spcBef>
              <a:spcAft>
                <a:spcPts val="0"/>
              </a:spcAft>
              <a:buSzPts val="900"/>
              <a:buChar char="●"/>
              <a:defRPr sz="900"/>
            </a:lvl1pPr>
            <a:lvl2pPr indent="-285750" lvl="1" marL="914400">
              <a:spcBef>
                <a:spcPts val="0"/>
              </a:spcBef>
              <a:spcAft>
                <a:spcPts val="0"/>
              </a:spcAft>
              <a:buSzPts val="900"/>
              <a:buChar char="○"/>
              <a:defRPr sz="900"/>
            </a:lvl2pPr>
            <a:lvl3pPr indent="-285750" lvl="2" marL="1371600">
              <a:spcBef>
                <a:spcPts val="0"/>
              </a:spcBef>
              <a:spcAft>
                <a:spcPts val="0"/>
              </a:spcAft>
              <a:buSzPts val="900"/>
              <a:buChar char="■"/>
              <a:defRPr sz="900"/>
            </a:lvl3pPr>
            <a:lvl4pPr indent="-285750" lvl="3" marL="1828800">
              <a:spcBef>
                <a:spcPts val="0"/>
              </a:spcBef>
              <a:spcAft>
                <a:spcPts val="0"/>
              </a:spcAft>
              <a:buSzPts val="900"/>
              <a:buChar char="●"/>
              <a:defRPr sz="900"/>
            </a:lvl4pPr>
            <a:lvl5pPr indent="-285750" lvl="4" marL="2286000">
              <a:spcBef>
                <a:spcPts val="0"/>
              </a:spcBef>
              <a:spcAft>
                <a:spcPts val="0"/>
              </a:spcAft>
              <a:buSzPts val="900"/>
              <a:buChar char="○"/>
              <a:defRPr sz="900"/>
            </a:lvl5pPr>
            <a:lvl6pPr indent="-285750" lvl="5" marL="2743200">
              <a:spcBef>
                <a:spcPts val="0"/>
              </a:spcBef>
              <a:spcAft>
                <a:spcPts val="0"/>
              </a:spcAft>
              <a:buSzPts val="900"/>
              <a:buChar char="■"/>
              <a:defRPr sz="900"/>
            </a:lvl6pPr>
            <a:lvl7pPr indent="-285750" lvl="6" marL="3200400">
              <a:spcBef>
                <a:spcPts val="0"/>
              </a:spcBef>
              <a:spcAft>
                <a:spcPts val="0"/>
              </a:spcAft>
              <a:buSzPts val="900"/>
              <a:buChar char="●"/>
              <a:defRPr sz="900"/>
            </a:lvl7pPr>
            <a:lvl8pPr indent="-285750" lvl="7" marL="3657600">
              <a:spcBef>
                <a:spcPts val="0"/>
              </a:spcBef>
              <a:spcAft>
                <a:spcPts val="0"/>
              </a:spcAft>
              <a:buSzPts val="900"/>
              <a:buChar char="○"/>
              <a:defRPr sz="900"/>
            </a:lvl8pPr>
            <a:lvl9pPr indent="-285750" lvl="8" marL="4114800">
              <a:spcBef>
                <a:spcPts val="0"/>
              </a:spcBef>
              <a:spcAft>
                <a:spcPts val="0"/>
              </a:spcAft>
              <a:buSzPts val="900"/>
              <a:buChar char="■"/>
              <a:defRPr sz="9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oadmap 3 Column">
  <p:cSld name="TITLE_2_1_1_1_1_1">
    <p:spTree>
      <p:nvGrpSpPr>
        <p:cNvPr id="507" name="Shape 507"/>
        <p:cNvGrpSpPr/>
        <p:nvPr/>
      </p:nvGrpSpPr>
      <p:grpSpPr>
        <a:xfrm>
          <a:off x="0" y="0"/>
          <a:ext cx="0" cy="0"/>
          <a:chOff x="0" y="0"/>
          <a:chExt cx="0" cy="0"/>
        </a:xfrm>
      </p:grpSpPr>
      <p:sp>
        <p:nvSpPr>
          <p:cNvPr id="508" name="Google Shape;508;p46"/>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509" name="Google Shape;509;p46"/>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510" name="Google Shape;510;p46"/>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511" name="Google Shape;511;p46"/>
          <p:cNvSpPr txBox="1"/>
          <p:nvPr>
            <p:ph type="title"/>
          </p:nvPr>
        </p:nvSpPr>
        <p:spPr>
          <a:xfrm>
            <a:off x="73152" y="340625"/>
            <a:ext cx="8953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512" name="Google Shape;512;p46"/>
          <p:cNvSpPr/>
          <p:nvPr/>
        </p:nvSpPr>
        <p:spPr>
          <a:xfrm>
            <a:off x="0" y="1226475"/>
            <a:ext cx="3048000" cy="39171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13" name="Google Shape;513;p46"/>
          <p:cNvSpPr/>
          <p:nvPr/>
        </p:nvSpPr>
        <p:spPr>
          <a:xfrm>
            <a:off x="3048040" y="1226475"/>
            <a:ext cx="3048000" cy="3917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14" name="Google Shape;514;p46"/>
          <p:cNvSpPr/>
          <p:nvPr/>
        </p:nvSpPr>
        <p:spPr>
          <a:xfrm>
            <a:off x="6096081" y="1226475"/>
            <a:ext cx="3048000" cy="39171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15" name="Google Shape;515;p46"/>
          <p:cNvSpPr/>
          <p:nvPr>
            <p:ph idx="3" type="pic"/>
          </p:nvPr>
        </p:nvSpPr>
        <p:spPr>
          <a:xfrm>
            <a:off x="183850" y="1481700"/>
            <a:ext cx="994200" cy="994200"/>
          </a:xfrm>
          <a:prstGeom prst="rect">
            <a:avLst/>
          </a:prstGeom>
          <a:noFill/>
          <a:ln>
            <a:noFill/>
          </a:ln>
        </p:spPr>
      </p:sp>
      <p:sp>
        <p:nvSpPr>
          <p:cNvPr id="516" name="Google Shape;516;p46"/>
          <p:cNvSpPr/>
          <p:nvPr>
            <p:ph idx="4" type="pic"/>
          </p:nvPr>
        </p:nvSpPr>
        <p:spPr>
          <a:xfrm>
            <a:off x="3242451" y="1481700"/>
            <a:ext cx="994200" cy="994200"/>
          </a:xfrm>
          <a:prstGeom prst="rect">
            <a:avLst/>
          </a:prstGeom>
          <a:noFill/>
          <a:ln>
            <a:noFill/>
          </a:ln>
        </p:spPr>
      </p:sp>
      <p:sp>
        <p:nvSpPr>
          <p:cNvPr id="517" name="Google Shape;517;p46"/>
          <p:cNvSpPr/>
          <p:nvPr>
            <p:ph idx="5" type="pic"/>
          </p:nvPr>
        </p:nvSpPr>
        <p:spPr>
          <a:xfrm>
            <a:off x="6290475" y="1481700"/>
            <a:ext cx="994200" cy="994200"/>
          </a:xfrm>
          <a:prstGeom prst="rect">
            <a:avLst/>
          </a:prstGeom>
          <a:noFill/>
          <a:ln>
            <a:noFill/>
          </a:ln>
        </p:spPr>
      </p:sp>
      <p:sp>
        <p:nvSpPr>
          <p:cNvPr id="518" name="Google Shape;518;p46"/>
          <p:cNvSpPr txBox="1"/>
          <p:nvPr>
            <p:ph idx="6" type="subTitle"/>
          </p:nvPr>
        </p:nvSpPr>
        <p:spPr>
          <a:xfrm>
            <a:off x="205735" y="2736600"/>
            <a:ext cx="25818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519" name="Google Shape;519;p46"/>
          <p:cNvSpPr txBox="1"/>
          <p:nvPr>
            <p:ph idx="7" type="body"/>
          </p:nvPr>
        </p:nvSpPr>
        <p:spPr>
          <a:xfrm>
            <a:off x="205700" y="3291857"/>
            <a:ext cx="2581800" cy="1582200"/>
          </a:xfrm>
          <a:prstGeom prst="rect">
            <a:avLst/>
          </a:prstGeom>
        </p:spPr>
        <p:txBody>
          <a:bodyPr anchorCtr="0" anchor="t" bIns="91425" lIns="0" spcFirstLastPara="1" rIns="91425"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520" name="Google Shape;520;p46"/>
          <p:cNvSpPr txBox="1"/>
          <p:nvPr>
            <p:ph idx="8" type="subTitle"/>
          </p:nvPr>
        </p:nvSpPr>
        <p:spPr>
          <a:xfrm>
            <a:off x="3253915" y="2736625"/>
            <a:ext cx="25818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521" name="Google Shape;521;p46"/>
          <p:cNvSpPr txBox="1"/>
          <p:nvPr>
            <p:ph idx="9" type="body"/>
          </p:nvPr>
        </p:nvSpPr>
        <p:spPr>
          <a:xfrm>
            <a:off x="3253879" y="3291882"/>
            <a:ext cx="2581800" cy="1582200"/>
          </a:xfrm>
          <a:prstGeom prst="rect">
            <a:avLst/>
          </a:prstGeom>
        </p:spPr>
        <p:txBody>
          <a:bodyPr anchorCtr="0" anchor="t" bIns="91425" lIns="0" spcFirstLastPara="1" rIns="91425"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
        <p:nvSpPr>
          <p:cNvPr id="522" name="Google Shape;522;p46"/>
          <p:cNvSpPr txBox="1"/>
          <p:nvPr>
            <p:ph idx="13" type="subTitle"/>
          </p:nvPr>
        </p:nvSpPr>
        <p:spPr>
          <a:xfrm>
            <a:off x="6299133" y="2736625"/>
            <a:ext cx="2581800" cy="435000"/>
          </a:xfrm>
          <a:prstGeom prst="rect">
            <a:avLst/>
          </a:prstGeom>
        </p:spPr>
        <p:txBody>
          <a:bodyPr anchorCtr="0" anchor="t" bIns="91425" lIns="0" spcFirstLastPara="1" rIns="91425" wrap="square" tIns="91425">
            <a:noAutofit/>
          </a:bodyPr>
          <a:lstStyle>
            <a:lvl1pPr lvl="0">
              <a:spcBef>
                <a:spcPts val="0"/>
              </a:spcBef>
              <a:spcAft>
                <a:spcPts val="0"/>
              </a:spcAft>
              <a:buSzPts val="1800"/>
              <a:buNone/>
              <a:defRPr sz="1800"/>
            </a:lvl1pPr>
            <a:lvl2pPr lvl="1">
              <a:spcBef>
                <a:spcPts val="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
        <p:nvSpPr>
          <p:cNvPr id="523" name="Google Shape;523;p46"/>
          <p:cNvSpPr txBox="1"/>
          <p:nvPr>
            <p:ph idx="14" type="body"/>
          </p:nvPr>
        </p:nvSpPr>
        <p:spPr>
          <a:xfrm>
            <a:off x="6299098" y="3291882"/>
            <a:ext cx="2581800" cy="1582200"/>
          </a:xfrm>
          <a:prstGeom prst="rect">
            <a:avLst/>
          </a:prstGeom>
        </p:spPr>
        <p:txBody>
          <a:bodyPr anchorCtr="0" anchor="t" bIns="91425" lIns="0" spcFirstLastPara="1" rIns="91425" wrap="square" tIns="9142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317500" lvl="3" marL="1828800">
              <a:spcBef>
                <a:spcPts val="0"/>
              </a:spcBef>
              <a:spcAft>
                <a:spcPts val="0"/>
              </a:spcAft>
              <a:buSzPts val="1400"/>
              <a:buChar char="●"/>
              <a:defRPr sz="1400"/>
            </a:lvl4pPr>
            <a:lvl5pPr indent="-317500" lvl="4" marL="2286000">
              <a:spcBef>
                <a:spcPts val="0"/>
              </a:spcBef>
              <a:spcAft>
                <a:spcPts val="0"/>
              </a:spcAft>
              <a:buSzPts val="1400"/>
              <a:buChar char="○"/>
              <a:defRPr sz="1400"/>
            </a:lvl5pPr>
            <a:lvl6pPr indent="-317500" lvl="5" marL="2743200">
              <a:spcBef>
                <a:spcPts val="0"/>
              </a:spcBef>
              <a:spcAft>
                <a:spcPts val="0"/>
              </a:spcAft>
              <a:buSzPts val="1400"/>
              <a:buChar char="■"/>
              <a:defRPr sz="1400"/>
            </a:lvl6pPr>
            <a:lvl7pPr indent="-317500" lvl="6" marL="3200400">
              <a:spcBef>
                <a:spcPts val="0"/>
              </a:spcBef>
              <a:spcAft>
                <a:spcPts val="0"/>
              </a:spcAft>
              <a:buSzPts val="1400"/>
              <a:buChar char="●"/>
              <a:defRPr sz="1400"/>
            </a:lvl7pPr>
            <a:lvl8pPr indent="-317500" lvl="7" marL="3657600">
              <a:spcBef>
                <a:spcPts val="0"/>
              </a:spcBef>
              <a:spcAft>
                <a:spcPts val="0"/>
              </a:spcAft>
              <a:buSzPts val="1400"/>
              <a:buChar char="○"/>
              <a:defRPr sz="1400"/>
            </a:lvl8pPr>
            <a:lvl9pPr indent="-317500" lvl="8" marL="4114800">
              <a:spcBef>
                <a:spcPts val="0"/>
              </a:spcBef>
              <a:spcAft>
                <a:spcPts val="0"/>
              </a:spcAft>
              <a:buSzPts val="1400"/>
              <a:buChar char="■"/>
              <a:defRPr sz="1400"/>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portunities and Challenges">
  <p:cSld name="TITLE_2_1_1_2">
    <p:bg>
      <p:bgPr>
        <a:solidFill>
          <a:schemeClr val="dk1"/>
        </a:solidFill>
      </p:bgPr>
    </p:bg>
    <p:spTree>
      <p:nvGrpSpPr>
        <p:cNvPr id="524" name="Shape 524"/>
        <p:cNvGrpSpPr/>
        <p:nvPr/>
      </p:nvGrpSpPr>
      <p:grpSpPr>
        <a:xfrm>
          <a:off x="0" y="0"/>
          <a:ext cx="0" cy="0"/>
          <a:chOff x="0" y="0"/>
          <a:chExt cx="0" cy="0"/>
        </a:xfrm>
      </p:grpSpPr>
      <p:sp>
        <p:nvSpPr>
          <p:cNvPr id="525" name="Google Shape;525;p47"/>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Clr>
                <a:schemeClr val="lt1"/>
              </a:buClr>
              <a:buSzPts val="900"/>
              <a:buNone/>
              <a:defRPr sz="900">
                <a:solidFill>
                  <a:schemeClr val="lt1"/>
                </a:solidFill>
              </a:defRPr>
            </a:lvl1pPr>
            <a:lvl2pPr lvl="1">
              <a:spcBef>
                <a:spcPts val="0"/>
              </a:spcBef>
              <a:spcAft>
                <a:spcPts val="0"/>
              </a:spcAft>
              <a:buClr>
                <a:schemeClr val="lt1"/>
              </a:buClr>
              <a:buSzPts val="900"/>
              <a:buFont typeface="Familjen Grotesk"/>
              <a:buNone/>
              <a:defRPr sz="900">
                <a:solidFill>
                  <a:schemeClr val="lt1"/>
                </a:solidFill>
              </a:defRPr>
            </a:lvl2pPr>
            <a:lvl3pPr lvl="2">
              <a:spcBef>
                <a:spcPts val="0"/>
              </a:spcBef>
              <a:spcAft>
                <a:spcPts val="0"/>
              </a:spcAft>
              <a:buClr>
                <a:schemeClr val="lt1"/>
              </a:buClr>
              <a:buSzPts val="900"/>
              <a:buFont typeface="Familjen Grotesk"/>
              <a:buNone/>
              <a:defRPr sz="900">
                <a:solidFill>
                  <a:schemeClr val="lt1"/>
                </a:solidFill>
              </a:defRPr>
            </a:lvl3pPr>
            <a:lvl4pPr lvl="3">
              <a:spcBef>
                <a:spcPts val="0"/>
              </a:spcBef>
              <a:spcAft>
                <a:spcPts val="0"/>
              </a:spcAft>
              <a:buClr>
                <a:schemeClr val="lt1"/>
              </a:buClr>
              <a:buSzPts val="900"/>
              <a:buFont typeface="Familjen Grotesk"/>
              <a:buNone/>
              <a:defRPr sz="900">
                <a:solidFill>
                  <a:schemeClr val="lt1"/>
                </a:solidFill>
              </a:defRPr>
            </a:lvl4pPr>
            <a:lvl5pPr lvl="4">
              <a:spcBef>
                <a:spcPts val="0"/>
              </a:spcBef>
              <a:spcAft>
                <a:spcPts val="0"/>
              </a:spcAft>
              <a:buClr>
                <a:schemeClr val="lt1"/>
              </a:buClr>
              <a:buSzPts val="900"/>
              <a:buFont typeface="Familjen Grotesk"/>
              <a:buNone/>
              <a:defRPr sz="900">
                <a:solidFill>
                  <a:schemeClr val="lt1"/>
                </a:solidFill>
              </a:defRPr>
            </a:lvl5pPr>
            <a:lvl6pPr lvl="5">
              <a:spcBef>
                <a:spcPts val="0"/>
              </a:spcBef>
              <a:spcAft>
                <a:spcPts val="0"/>
              </a:spcAft>
              <a:buClr>
                <a:schemeClr val="lt1"/>
              </a:buClr>
              <a:buSzPts val="900"/>
              <a:buFont typeface="Familjen Grotesk"/>
              <a:buNone/>
              <a:defRPr sz="900">
                <a:solidFill>
                  <a:schemeClr val="lt1"/>
                </a:solidFill>
              </a:defRPr>
            </a:lvl6pPr>
            <a:lvl7pPr lvl="6">
              <a:spcBef>
                <a:spcPts val="0"/>
              </a:spcBef>
              <a:spcAft>
                <a:spcPts val="0"/>
              </a:spcAft>
              <a:buClr>
                <a:schemeClr val="lt1"/>
              </a:buClr>
              <a:buSzPts val="900"/>
              <a:buFont typeface="Familjen Grotesk"/>
              <a:buNone/>
              <a:defRPr sz="900">
                <a:solidFill>
                  <a:schemeClr val="lt1"/>
                </a:solidFill>
              </a:defRPr>
            </a:lvl7pPr>
            <a:lvl8pPr lvl="7">
              <a:spcBef>
                <a:spcPts val="0"/>
              </a:spcBef>
              <a:spcAft>
                <a:spcPts val="0"/>
              </a:spcAft>
              <a:buClr>
                <a:schemeClr val="lt1"/>
              </a:buClr>
              <a:buSzPts val="900"/>
              <a:buFont typeface="Familjen Grotesk"/>
              <a:buNone/>
              <a:defRPr sz="900">
                <a:solidFill>
                  <a:schemeClr val="lt1"/>
                </a:solidFill>
              </a:defRPr>
            </a:lvl8pPr>
            <a:lvl9pPr lvl="8">
              <a:spcBef>
                <a:spcPts val="0"/>
              </a:spcBef>
              <a:spcAft>
                <a:spcPts val="0"/>
              </a:spcAft>
              <a:buClr>
                <a:schemeClr val="lt1"/>
              </a:buClr>
              <a:buSzPts val="900"/>
              <a:buFont typeface="Familjen Grotesk"/>
              <a:buNone/>
              <a:defRPr sz="900">
                <a:solidFill>
                  <a:schemeClr val="lt1"/>
                </a:solidFill>
              </a:defRPr>
            </a:lvl9pPr>
          </a:lstStyle>
          <a:p/>
        </p:txBody>
      </p:sp>
      <p:sp>
        <p:nvSpPr>
          <p:cNvPr id="526" name="Google Shape;526;p47"/>
          <p:cNvSpPr txBox="1"/>
          <p:nvPr>
            <p:ph idx="2"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Clr>
                <a:schemeClr val="lt1"/>
              </a:buClr>
              <a:buSzPts val="900"/>
              <a:buNone/>
              <a:defRPr sz="900">
                <a:solidFill>
                  <a:schemeClr val="lt1"/>
                </a:solidFill>
              </a:defRPr>
            </a:lvl1pPr>
            <a:lvl2pPr lvl="1" algn="r">
              <a:spcBef>
                <a:spcPts val="0"/>
              </a:spcBef>
              <a:spcAft>
                <a:spcPts val="0"/>
              </a:spcAft>
              <a:buClr>
                <a:schemeClr val="lt1"/>
              </a:buClr>
              <a:buSzPts val="900"/>
              <a:buFont typeface="Familjen Grotesk"/>
              <a:buNone/>
              <a:defRPr sz="900">
                <a:solidFill>
                  <a:schemeClr val="lt1"/>
                </a:solidFill>
              </a:defRPr>
            </a:lvl2pPr>
            <a:lvl3pPr lvl="2" algn="r">
              <a:spcBef>
                <a:spcPts val="0"/>
              </a:spcBef>
              <a:spcAft>
                <a:spcPts val="0"/>
              </a:spcAft>
              <a:buClr>
                <a:schemeClr val="lt1"/>
              </a:buClr>
              <a:buSzPts val="900"/>
              <a:buFont typeface="Familjen Grotesk"/>
              <a:buNone/>
              <a:defRPr sz="900">
                <a:solidFill>
                  <a:schemeClr val="lt1"/>
                </a:solidFill>
              </a:defRPr>
            </a:lvl3pPr>
            <a:lvl4pPr lvl="3" algn="r">
              <a:spcBef>
                <a:spcPts val="0"/>
              </a:spcBef>
              <a:spcAft>
                <a:spcPts val="0"/>
              </a:spcAft>
              <a:buClr>
                <a:schemeClr val="lt1"/>
              </a:buClr>
              <a:buSzPts val="900"/>
              <a:buFont typeface="Familjen Grotesk"/>
              <a:buNone/>
              <a:defRPr sz="900">
                <a:solidFill>
                  <a:schemeClr val="lt1"/>
                </a:solidFill>
              </a:defRPr>
            </a:lvl4pPr>
            <a:lvl5pPr lvl="4" algn="r">
              <a:spcBef>
                <a:spcPts val="0"/>
              </a:spcBef>
              <a:spcAft>
                <a:spcPts val="0"/>
              </a:spcAft>
              <a:buClr>
                <a:schemeClr val="lt1"/>
              </a:buClr>
              <a:buSzPts val="900"/>
              <a:buFont typeface="Familjen Grotesk"/>
              <a:buNone/>
              <a:defRPr sz="900">
                <a:solidFill>
                  <a:schemeClr val="lt1"/>
                </a:solidFill>
              </a:defRPr>
            </a:lvl5pPr>
            <a:lvl6pPr lvl="5" algn="r">
              <a:spcBef>
                <a:spcPts val="0"/>
              </a:spcBef>
              <a:spcAft>
                <a:spcPts val="0"/>
              </a:spcAft>
              <a:buClr>
                <a:schemeClr val="lt1"/>
              </a:buClr>
              <a:buSzPts val="900"/>
              <a:buFont typeface="Familjen Grotesk"/>
              <a:buNone/>
              <a:defRPr sz="900">
                <a:solidFill>
                  <a:schemeClr val="lt1"/>
                </a:solidFill>
              </a:defRPr>
            </a:lvl6pPr>
            <a:lvl7pPr lvl="6" algn="r">
              <a:spcBef>
                <a:spcPts val="0"/>
              </a:spcBef>
              <a:spcAft>
                <a:spcPts val="0"/>
              </a:spcAft>
              <a:buClr>
                <a:schemeClr val="lt1"/>
              </a:buClr>
              <a:buSzPts val="900"/>
              <a:buFont typeface="Familjen Grotesk"/>
              <a:buNone/>
              <a:defRPr sz="900">
                <a:solidFill>
                  <a:schemeClr val="lt1"/>
                </a:solidFill>
              </a:defRPr>
            </a:lvl7pPr>
            <a:lvl8pPr lvl="7" algn="r">
              <a:spcBef>
                <a:spcPts val="0"/>
              </a:spcBef>
              <a:spcAft>
                <a:spcPts val="0"/>
              </a:spcAft>
              <a:buClr>
                <a:schemeClr val="lt1"/>
              </a:buClr>
              <a:buSzPts val="900"/>
              <a:buFont typeface="Familjen Grotesk"/>
              <a:buNone/>
              <a:defRPr sz="900">
                <a:solidFill>
                  <a:schemeClr val="lt1"/>
                </a:solidFill>
              </a:defRPr>
            </a:lvl8pPr>
            <a:lvl9pPr lvl="8" algn="r">
              <a:spcBef>
                <a:spcPts val="0"/>
              </a:spcBef>
              <a:spcAft>
                <a:spcPts val="0"/>
              </a:spcAft>
              <a:buClr>
                <a:schemeClr val="lt1"/>
              </a:buClr>
              <a:buSzPts val="900"/>
              <a:buFont typeface="Familjen Grotesk"/>
              <a:buNone/>
              <a:defRPr sz="900">
                <a:solidFill>
                  <a:schemeClr val="lt1"/>
                </a:solidFill>
              </a:defRPr>
            </a:lvl9pPr>
          </a:lstStyle>
          <a:p/>
        </p:txBody>
      </p:sp>
      <p:sp>
        <p:nvSpPr>
          <p:cNvPr id="527" name="Google Shape;527;p47"/>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528" name="Google Shape;528;p47"/>
          <p:cNvSpPr txBox="1"/>
          <p:nvPr>
            <p:ph type="title"/>
          </p:nvPr>
        </p:nvSpPr>
        <p:spPr>
          <a:xfrm>
            <a:off x="73152" y="340625"/>
            <a:ext cx="8953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lt1"/>
              </a:buClr>
              <a:buSzPts val="5600"/>
              <a:buNone/>
              <a:defRPr sz="5600">
                <a:solidFill>
                  <a:schemeClr val="lt1"/>
                </a:solidFill>
              </a:defRPr>
            </a:lvl1pPr>
            <a:lvl2pPr lvl="1">
              <a:lnSpc>
                <a:spcPct val="65000"/>
              </a:lnSpc>
              <a:spcBef>
                <a:spcPts val="0"/>
              </a:spcBef>
              <a:spcAft>
                <a:spcPts val="0"/>
              </a:spcAft>
              <a:buClr>
                <a:schemeClr val="lt1"/>
              </a:buClr>
              <a:buSzPts val="5400"/>
              <a:buNone/>
              <a:defRPr sz="5400">
                <a:solidFill>
                  <a:schemeClr val="lt1"/>
                </a:solidFill>
              </a:defRPr>
            </a:lvl2pPr>
            <a:lvl3pPr lvl="2">
              <a:lnSpc>
                <a:spcPct val="65000"/>
              </a:lnSpc>
              <a:spcBef>
                <a:spcPts val="0"/>
              </a:spcBef>
              <a:spcAft>
                <a:spcPts val="0"/>
              </a:spcAft>
              <a:buClr>
                <a:schemeClr val="lt1"/>
              </a:buClr>
              <a:buSzPts val="5400"/>
              <a:buNone/>
              <a:defRPr sz="5400">
                <a:solidFill>
                  <a:schemeClr val="lt1"/>
                </a:solidFill>
              </a:defRPr>
            </a:lvl3pPr>
            <a:lvl4pPr lvl="3">
              <a:lnSpc>
                <a:spcPct val="65000"/>
              </a:lnSpc>
              <a:spcBef>
                <a:spcPts val="0"/>
              </a:spcBef>
              <a:spcAft>
                <a:spcPts val="0"/>
              </a:spcAft>
              <a:buClr>
                <a:schemeClr val="lt1"/>
              </a:buClr>
              <a:buSzPts val="5400"/>
              <a:buNone/>
              <a:defRPr sz="5400">
                <a:solidFill>
                  <a:schemeClr val="lt1"/>
                </a:solidFill>
              </a:defRPr>
            </a:lvl4pPr>
            <a:lvl5pPr lvl="4">
              <a:lnSpc>
                <a:spcPct val="65000"/>
              </a:lnSpc>
              <a:spcBef>
                <a:spcPts val="0"/>
              </a:spcBef>
              <a:spcAft>
                <a:spcPts val="0"/>
              </a:spcAft>
              <a:buClr>
                <a:schemeClr val="lt1"/>
              </a:buClr>
              <a:buSzPts val="5400"/>
              <a:buNone/>
              <a:defRPr sz="5400">
                <a:solidFill>
                  <a:schemeClr val="lt1"/>
                </a:solidFill>
              </a:defRPr>
            </a:lvl5pPr>
            <a:lvl6pPr lvl="5">
              <a:lnSpc>
                <a:spcPct val="65000"/>
              </a:lnSpc>
              <a:spcBef>
                <a:spcPts val="0"/>
              </a:spcBef>
              <a:spcAft>
                <a:spcPts val="0"/>
              </a:spcAft>
              <a:buClr>
                <a:schemeClr val="lt1"/>
              </a:buClr>
              <a:buSzPts val="5400"/>
              <a:buNone/>
              <a:defRPr sz="5400">
                <a:solidFill>
                  <a:schemeClr val="lt1"/>
                </a:solidFill>
              </a:defRPr>
            </a:lvl6pPr>
            <a:lvl7pPr lvl="6">
              <a:lnSpc>
                <a:spcPct val="65000"/>
              </a:lnSpc>
              <a:spcBef>
                <a:spcPts val="0"/>
              </a:spcBef>
              <a:spcAft>
                <a:spcPts val="0"/>
              </a:spcAft>
              <a:buClr>
                <a:schemeClr val="lt1"/>
              </a:buClr>
              <a:buSzPts val="5400"/>
              <a:buNone/>
              <a:defRPr sz="5400">
                <a:solidFill>
                  <a:schemeClr val="lt1"/>
                </a:solidFill>
              </a:defRPr>
            </a:lvl7pPr>
            <a:lvl8pPr lvl="7">
              <a:lnSpc>
                <a:spcPct val="65000"/>
              </a:lnSpc>
              <a:spcBef>
                <a:spcPts val="0"/>
              </a:spcBef>
              <a:spcAft>
                <a:spcPts val="0"/>
              </a:spcAft>
              <a:buClr>
                <a:schemeClr val="lt1"/>
              </a:buClr>
              <a:buSzPts val="5400"/>
              <a:buNone/>
              <a:defRPr sz="5400">
                <a:solidFill>
                  <a:schemeClr val="lt1"/>
                </a:solidFill>
              </a:defRPr>
            </a:lvl8pPr>
            <a:lvl9pPr lvl="8">
              <a:lnSpc>
                <a:spcPct val="65000"/>
              </a:lnSpc>
              <a:spcBef>
                <a:spcPts val="0"/>
              </a:spcBef>
              <a:spcAft>
                <a:spcPts val="0"/>
              </a:spcAft>
              <a:buClr>
                <a:schemeClr val="lt1"/>
              </a:buClr>
              <a:buSzPts val="5400"/>
              <a:buNone/>
              <a:defRPr sz="5400">
                <a:solidFill>
                  <a:schemeClr val="lt1"/>
                </a:solidFill>
              </a:defRPr>
            </a:lvl9pPr>
          </a:lstStyle>
          <a:p/>
        </p:txBody>
      </p:sp>
      <p:sp>
        <p:nvSpPr>
          <p:cNvPr id="529" name="Google Shape;529;p47"/>
          <p:cNvSpPr/>
          <p:nvPr>
            <p:ph idx="3" type="pic"/>
          </p:nvPr>
        </p:nvSpPr>
        <p:spPr>
          <a:xfrm>
            <a:off x="4235850" y="3600625"/>
            <a:ext cx="2494800" cy="1542900"/>
          </a:xfrm>
          <a:prstGeom prst="rect">
            <a:avLst/>
          </a:prstGeom>
          <a:noFill/>
          <a:ln>
            <a:noFill/>
          </a:ln>
        </p:spPr>
      </p:sp>
      <p:sp>
        <p:nvSpPr>
          <p:cNvPr id="530" name="Google Shape;530;p47"/>
          <p:cNvSpPr/>
          <p:nvPr>
            <p:ph idx="4" type="pic"/>
          </p:nvPr>
        </p:nvSpPr>
        <p:spPr>
          <a:xfrm>
            <a:off x="5748150" y="1121900"/>
            <a:ext cx="3395700" cy="2478600"/>
          </a:xfrm>
          <a:prstGeom prst="rect">
            <a:avLst/>
          </a:prstGeom>
          <a:noFill/>
          <a:ln>
            <a:noFill/>
          </a:ln>
        </p:spPr>
      </p:sp>
      <p:sp>
        <p:nvSpPr>
          <p:cNvPr id="531" name="Google Shape;531;p47"/>
          <p:cNvSpPr txBox="1"/>
          <p:nvPr>
            <p:ph idx="5" type="subTitle"/>
          </p:nvPr>
        </p:nvSpPr>
        <p:spPr>
          <a:xfrm>
            <a:off x="170300" y="1466475"/>
            <a:ext cx="3328200" cy="31722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400"/>
              <a:buChar char="●"/>
              <a:defRPr sz="1400">
                <a:solidFill>
                  <a:schemeClr val="lt1"/>
                </a:solidFill>
              </a:defRPr>
            </a:lvl1pPr>
            <a:lvl2pPr lvl="1">
              <a:spcBef>
                <a:spcPts val="0"/>
              </a:spcBef>
              <a:spcAft>
                <a:spcPts val="0"/>
              </a:spcAft>
              <a:buClr>
                <a:schemeClr val="lt1"/>
              </a:buClr>
              <a:buSzPts val="1400"/>
              <a:buChar char="○"/>
              <a:defRPr>
                <a:solidFill>
                  <a:schemeClr val="lt1"/>
                </a:solidFill>
              </a:defRPr>
            </a:lvl2pPr>
            <a:lvl3pPr lvl="2">
              <a:spcBef>
                <a:spcPts val="0"/>
              </a:spcBef>
              <a:spcAft>
                <a:spcPts val="0"/>
              </a:spcAft>
              <a:buClr>
                <a:schemeClr val="lt1"/>
              </a:buClr>
              <a:buSzPts val="1400"/>
              <a:buChar char="■"/>
              <a:defRPr>
                <a:solidFill>
                  <a:schemeClr val="lt1"/>
                </a:solidFill>
              </a:defRPr>
            </a:lvl3pPr>
            <a:lvl4pPr lvl="3">
              <a:spcBef>
                <a:spcPts val="0"/>
              </a:spcBef>
              <a:spcAft>
                <a:spcPts val="0"/>
              </a:spcAft>
              <a:buClr>
                <a:schemeClr val="lt1"/>
              </a:buClr>
              <a:buSzPts val="1400"/>
              <a:buChar char="●"/>
              <a:defRPr>
                <a:solidFill>
                  <a:schemeClr val="lt1"/>
                </a:solidFill>
              </a:defRPr>
            </a:lvl4pPr>
            <a:lvl5pPr lvl="4">
              <a:spcBef>
                <a:spcPts val="0"/>
              </a:spcBef>
              <a:spcAft>
                <a:spcPts val="0"/>
              </a:spcAft>
              <a:buClr>
                <a:schemeClr val="lt1"/>
              </a:buClr>
              <a:buSzPts val="1400"/>
              <a:buChar char="○"/>
              <a:defRPr>
                <a:solidFill>
                  <a:schemeClr val="lt1"/>
                </a:solidFill>
              </a:defRPr>
            </a:lvl5pPr>
            <a:lvl6pPr lvl="5">
              <a:spcBef>
                <a:spcPts val="0"/>
              </a:spcBef>
              <a:spcAft>
                <a:spcPts val="0"/>
              </a:spcAft>
              <a:buClr>
                <a:schemeClr val="lt1"/>
              </a:buClr>
              <a:buSzPts val="1400"/>
              <a:buChar char="■"/>
              <a:defRPr>
                <a:solidFill>
                  <a:schemeClr val="lt1"/>
                </a:solidFill>
              </a:defRPr>
            </a:lvl6pPr>
            <a:lvl7pPr lvl="6">
              <a:spcBef>
                <a:spcPts val="0"/>
              </a:spcBef>
              <a:spcAft>
                <a:spcPts val="0"/>
              </a:spcAft>
              <a:buClr>
                <a:schemeClr val="lt1"/>
              </a:buClr>
              <a:buSzPts val="1400"/>
              <a:buChar char="●"/>
              <a:defRPr>
                <a:solidFill>
                  <a:schemeClr val="lt1"/>
                </a:solidFill>
              </a:defRPr>
            </a:lvl7pPr>
            <a:lvl8pPr lvl="7">
              <a:spcBef>
                <a:spcPts val="0"/>
              </a:spcBef>
              <a:spcAft>
                <a:spcPts val="0"/>
              </a:spcAft>
              <a:buClr>
                <a:schemeClr val="lt1"/>
              </a:buClr>
              <a:buSzPts val="1400"/>
              <a:buChar char="○"/>
              <a:defRPr>
                <a:solidFill>
                  <a:schemeClr val="lt1"/>
                </a:solidFill>
              </a:defRPr>
            </a:lvl8pPr>
            <a:lvl9pPr lvl="8">
              <a:spcBef>
                <a:spcPts val="0"/>
              </a:spcBef>
              <a:spcAft>
                <a:spcPts val="0"/>
              </a:spcAft>
              <a:buClr>
                <a:schemeClr val="lt1"/>
              </a:buClr>
              <a:buSzPts val="1400"/>
              <a:buChar char="■"/>
              <a:defRPr>
                <a:solidFill>
                  <a:schemeClr val="lt1"/>
                </a:solidFill>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lights">
  <p:cSld name="TITLE_2_2">
    <p:bg>
      <p:bgPr>
        <a:solidFill>
          <a:schemeClr val="lt1"/>
        </a:solidFill>
      </p:bgPr>
    </p:bg>
    <p:spTree>
      <p:nvGrpSpPr>
        <p:cNvPr id="532" name="Shape 532"/>
        <p:cNvGrpSpPr/>
        <p:nvPr/>
      </p:nvGrpSpPr>
      <p:grpSpPr>
        <a:xfrm>
          <a:off x="0" y="0"/>
          <a:ext cx="0" cy="0"/>
          <a:chOff x="0" y="0"/>
          <a:chExt cx="0" cy="0"/>
        </a:xfrm>
      </p:grpSpPr>
      <p:sp>
        <p:nvSpPr>
          <p:cNvPr id="533" name="Google Shape;533;p48"/>
          <p:cNvSpPr/>
          <p:nvPr>
            <p:ph idx="2" type="pic"/>
          </p:nvPr>
        </p:nvSpPr>
        <p:spPr>
          <a:xfrm>
            <a:off x="5751600" y="1419575"/>
            <a:ext cx="2234700" cy="824400"/>
          </a:xfrm>
          <a:prstGeom prst="rect">
            <a:avLst/>
          </a:prstGeom>
          <a:noFill/>
          <a:ln>
            <a:noFill/>
          </a:ln>
        </p:spPr>
      </p:sp>
      <p:sp>
        <p:nvSpPr>
          <p:cNvPr id="534" name="Google Shape;534;p48"/>
          <p:cNvSpPr/>
          <p:nvPr>
            <p:ph idx="3" type="pic"/>
          </p:nvPr>
        </p:nvSpPr>
        <p:spPr>
          <a:xfrm>
            <a:off x="3516900" y="1419525"/>
            <a:ext cx="2234700" cy="824400"/>
          </a:xfrm>
          <a:prstGeom prst="rect">
            <a:avLst/>
          </a:prstGeom>
          <a:noFill/>
          <a:ln>
            <a:noFill/>
          </a:ln>
        </p:spPr>
      </p:sp>
      <p:sp>
        <p:nvSpPr>
          <p:cNvPr id="535" name="Google Shape;535;p48"/>
          <p:cNvSpPr/>
          <p:nvPr>
            <p:ph idx="4" type="pic"/>
          </p:nvPr>
        </p:nvSpPr>
        <p:spPr>
          <a:xfrm>
            <a:off x="1282250" y="1419575"/>
            <a:ext cx="2234700" cy="824400"/>
          </a:xfrm>
          <a:prstGeom prst="rect">
            <a:avLst/>
          </a:prstGeom>
          <a:noFill/>
          <a:ln>
            <a:noFill/>
          </a:ln>
        </p:spPr>
      </p:sp>
      <p:sp>
        <p:nvSpPr>
          <p:cNvPr id="536" name="Google Shape;536;p48"/>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537" name="Google Shape;537;p48"/>
          <p:cNvSpPr txBox="1"/>
          <p:nvPr>
            <p:ph idx="5" type="subTitle"/>
          </p:nvPr>
        </p:nvSpPr>
        <p:spPr>
          <a:xfrm>
            <a:off x="6207450" y="22625"/>
            <a:ext cx="2800800" cy="228600"/>
          </a:xfrm>
          <a:prstGeom prst="rect">
            <a:avLst/>
          </a:prstGeom>
        </p:spPr>
        <p:txBody>
          <a:bodyPr anchorCtr="0" anchor="t" bIns="91425" lIns="0" spcFirstLastPara="1" rIns="91425" wrap="square" tIns="91425">
            <a:noAutofit/>
          </a:bodyPr>
          <a:lstStyle>
            <a:lvl1pPr lvl="0" algn="r">
              <a:spcBef>
                <a:spcPts val="0"/>
              </a:spcBef>
              <a:spcAft>
                <a:spcPts val="0"/>
              </a:spcAft>
              <a:buSzPts val="900"/>
              <a:buNone/>
              <a:defRPr sz="900"/>
            </a:lvl1pPr>
            <a:lvl2pPr lvl="1" algn="r">
              <a:spcBef>
                <a:spcPts val="0"/>
              </a:spcBef>
              <a:spcAft>
                <a:spcPts val="0"/>
              </a:spcAft>
              <a:buClr>
                <a:schemeClr val="dk1"/>
              </a:buClr>
              <a:buSzPts val="900"/>
              <a:buFont typeface="Familjen Grotesk"/>
              <a:buNone/>
              <a:defRPr sz="900">
                <a:solidFill>
                  <a:schemeClr val="dk1"/>
                </a:solidFill>
              </a:defRPr>
            </a:lvl2pPr>
            <a:lvl3pPr lvl="2" algn="r">
              <a:spcBef>
                <a:spcPts val="0"/>
              </a:spcBef>
              <a:spcAft>
                <a:spcPts val="0"/>
              </a:spcAft>
              <a:buClr>
                <a:schemeClr val="dk1"/>
              </a:buClr>
              <a:buSzPts val="900"/>
              <a:buFont typeface="Familjen Grotesk"/>
              <a:buNone/>
              <a:defRPr sz="900">
                <a:solidFill>
                  <a:schemeClr val="dk1"/>
                </a:solidFill>
              </a:defRPr>
            </a:lvl3pPr>
            <a:lvl4pPr lvl="3" algn="r">
              <a:spcBef>
                <a:spcPts val="0"/>
              </a:spcBef>
              <a:spcAft>
                <a:spcPts val="0"/>
              </a:spcAft>
              <a:buClr>
                <a:schemeClr val="dk1"/>
              </a:buClr>
              <a:buSzPts val="900"/>
              <a:buFont typeface="Familjen Grotesk"/>
              <a:buNone/>
              <a:defRPr sz="900">
                <a:solidFill>
                  <a:schemeClr val="dk1"/>
                </a:solidFill>
              </a:defRPr>
            </a:lvl4pPr>
            <a:lvl5pPr lvl="4" algn="r">
              <a:spcBef>
                <a:spcPts val="0"/>
              </a:spcBef>
              <a:spcAft>
                <a:spcPts val="0"/>
              </a:spcAft>
              <a:buClr>
                <a:schemeClr val="dk1"/>
              </a:buClr>
              <a:buSzPts val="900"/>
              <a:buFont typeface="Familjen Grotesk"/>
              <a:buNone/>
              <a:defRPr sz="900">
                <a:solidFill>
                  <a:schemeClr val="dk1"/>
                </a:solidFill>
              </a:defRPr>
            </a:lvl5pPr>
            <a:lvl6pPr lvl="5" algn="r">
              <a:spcBef>
                <a:spcPts val="0"/>
              </a:spcBef>
              <a:spcAft>
                <a:spcPts val="0"/>
              </a:spcAft>
              <a:buClr>
                <a:schemeClr val="dk1"/>
              </a:buClr>
              <a:buSzPts val="900"/>
              <a:buFont typeface="Familjen Grotesk"/>
              <a:buNone/>
              <a:defRPr sz="900">
                <a:solidFill>
                  <a:schemeClr val="dk1"/>
                </a:solidFill>
              </a:defRPr>
            </a:lvl6pPr>
            <a:lvl7pPr lvl="6" algn="r">
              <a:spcBef>
                <a:spcPts val="0"/>
              </a:spcBef>
              <a:spcAft>
                <a:spcPts val="0"/>
              </a:spcAft>
              <a:buClr>
                <a:schemeClr val="dk1"/>
              </a:buClr>
              <a:buSzPts val="900"/>
              <a:buFont typeface="Familjen Grotesk"/>
              <a:buNone/>
              <a:defRPr sz="900">
                <a:solidFill>
                  <a:schemeClr val="dk1"/>
                </a:solidFill>
              </a:defRPr>
            </a:lvl7pPr>
            <a:lvl8pPr lvl="7" algn="r">
              <a:spcBef>
                <a:spcPts val="0"/>
              </a:spcBef>
              <a:spcAft>
                <a:spcPts val="0"/>
              </a:spcAft>
              <a:buClr>
                <a:schemeClr val="dk1"/>
              </a:buClr>
              <a:buSzPts val="900"/>
              <a:buFont typeface="Familjen Grotesk"/>
              <a:buNone/>
              <a:defRPr sz="900">
                <a:solidFill>
                  <a:schemeClr val="dk1"/>
                </a:solidFill>
              </a:defRPr>
            </a:lvl8pPr>
            <a:lvl9pPr lvl="8" algn="r">
              <a:spcBef>
                <a:spcPts val="0"/>
              </a:spcBef>
              <a:spcAft>
                <a:spcPts val="0"/>
              </a:spcAft>
              <a:buClr>
                <a:schemeClr val="dk1"/>
              </a:buClr>
              <a:buSzPts val="900"/>
              <a:buFont typeface="Familjen Grotesk"/>
              <a:buNone/>
              <a:defRPr sz="900">
                <a:solidFill>
                  <a:schemeClr val="dk1"/>
                </a:solidFill>
              </a:defRPr>
            </a:lvl9pPr>
          </a:lstStyle>
          <a:p/>
        </p:txBody>
      </p:sp>
      <p:sp>
        <p:nvSpPr>
          <p:cNvPr id="538" name="Google Shape;538;p48"/>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539" name="Google Shape;539;p48"/>
          <p:cNvSpPr txBox="1"/>
          <p:nvPr>
            <p:ph type="title"/>
          </p:nvPr>
        </p:nvSpPr>
        <p:spPr>
          <a:xfrm>
            <a:off x="73152" y="340625"/>
            <a:ext cx="89538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Clr>
                <a:schemeClr val="accent2"/>
              </a:buClr>
              <a:buSzPts val="5600"/>
              <a:buNone/>
              <a:defRPr sz="5600">
                <a:solidFill>
                  <a:schemeClr val="accent2"/>
                </a:solidFill>
              </a:defRPr>
            </a:lvl1pPr>
            <a:lvl2pPr lvl="1">
              <a:lnSpc>
                <a:spcPct val="65000"/>
              </a:lnSpc>
              <a:spcBef>
                <a:spcPts val="0"/>
              </a:spcBef>
              <a:spcAft>
                <a:spcPts val="0"/>
              </a:spcAft>
              <a:buClr>
                <a:schemeClr val="accent2"/>
              </a:buClr>
              <a:buSzPts val="5400"/>
              <a:buNone/>
              <a:defRPr sz="5400">
                <a:solidFill>
                  <a:schemeClr val="accent2"/>
                </a:solidFill>
              </a:defRPr>
            </a:lvl2pPr>
            <a:lvl3pPr lvl="2">
              <a:lnSpc>
                <a:spcPct val="65000"/>
              </a:lnSpc>
              <a:spcBef>
                <a:spcPts val="0"/>
              </a:spcBef>
              <a:spcAft>
                <a:spcPts val="0"/>
              </a:spcAft>
              <a:buClr>
                <a:schemeClr val="accent2"/>
              </a:buClr>
              <a:buSzPts val="5400"/>
              <a:buNone/>
              <a:defRPr sz="5400">
                <a:solidFill>
                  <a:schemeClr val="accent2"/>
                </a:solidFill>
              </a:defRPr>
            </a:lvl3pPr>
            <a:lvl4pPr lvl="3">
              <a:lnSpc>
                <a:spcPct val="65000"/>
              </a:lnSpc>
              <a:spcBef>
                <a:spcPts val="0"/>
              </a:spcBef>
              <a:spcAft>
                <a:spcPts val="0"/>
              </a:spcAft>
              <a:buClr>
                <a:schemeClr val="accent2"/>
              </a:buClr>
              <a:buSzPts val="5400"/>
              <a:buNone/>
              <a:defRPr sz="5400">
                <a:solidFill>
                  <a:schemeClr val="accent2"/>
                </a:solidFill>
              </a:defRPr>
            </a:lvl4pPr>
            <a:lvl5pPr lvl="4">
              <a:lnSpc>
                <a:spcPct val="65000"/>
              </a:lnSpc>
              <a:spcBef>
                <a:spcPts val="0"/>
              </a:spcBef>
              <a:spcAft>
                <a:spcPts val="0"/>
              </a:spcAft>
              <a:buClr>
                <a:schemeClr val="accent2"/>
              </a:buClr>
              <a:buSzPts val="5400"/>
              <a:buNone/>
              <a:defRPr sz="5400">
                <a:solidFill>
                  <a:schemeClr val="accent2"/>
                </a:solidFill>
              </a:defRPr>
            </a:lvl5pPr>
            <a:lvl6pPr lvl="5">
              <a:lnSpc>
                <a:spcPct val="65000"/>
              </a:lnSpc>
              <a:spcBef>
                <a:spcPts val="0"/>
              </a:spcBef>
              <a:spcAft>
                <a:spcPts val="0"/>
              </a:spcAft>
              <a:buClr>
                <a:schemeClr val="accent2"/>
              </a:buClr>
              <a:buSzPts val="5400"/>
              <a:buNone/>
              <a:defRPr sz="5400">
                <a:solidFill>
                  <a:schemeClr val="accent2"/>
                </a:solidFill>
              </a:defRPr>
            </a:lvl6pPr>
            <a:lvl7pPr lvl="6">
              <a:lnSpc>
                <a:spcPct val="65000"/>
              </a:lnSpc>
              <a:spcBef>
                <a:spcPts val="0"/>
              </a:spcBef>
              <a:spcAft>
                <a:spcPts val="0"/>
              </a:spcAft>
              <a:buClr>
                <a:schemeClr val="accent2"/>
              </a:buClr>
              <a:buSzPts val="5400"/>
              <a:buNone/>
              <a:defRPr sz="5400">
                <a:solidFill>
                  <a:schemeClr val="accent2"/>
                </a:solidFill>
              </a:defRPr>
            </a:lvl7pPr>
            <a:lvl8pPr lvl="7">
              <a:lnSpc>
                <a:spcPct val="65000"/>
              </a:lnSpc>
              <a:spcBef>
                <a:spcPts val="0"/>
              </a:spcBef>
              <a:spcAft>
                <a:spcPts val="0"/>
              </a:spcAft>
              <a:buClr>
                <a:schemeClr val="accent2"/>
              </a:buClr>
              <a:buSzPts val="5400"/>
              <a:buNone/>
              <a:defRPr sz="5400">
                <a:solidFill>
                  <a:schemeClr val="accent2"/>
                </a:solidFill>
              </a:defRPr>
            </a:lvl8pPr>
            <a:lvl9pPr lvl="8">
              <a:lnSpc>
                <a:spcPct val="65000"/>
              </a:lnSpc>
              <a:spcBef>
                <a:spcPts val="0"/>
              </a:spcBef>
              <a:spcAft>
                <a:spcPts val="0"/>
              </a:spcAft>
              <a:buClr>
                <a:schemeClr val="accent2"/>
              </a:buClr>
              <a:buSzPts val="5400"/>
              <a:buNone/>
              <a:defRPr sz="5400">
                <a:solidFill>
                  <a:schemeClr val="accent2"/>
                </a:solidFill>
              </a:defRPr>
            </a:lvl9pPr>
          </a:lstStyle>
          <a:p/>
        </p:txBody>
      </p:sp>
      <p:sp>
        <p:nvSpPr>
          <p:cNvPr id="540" name="Google Shape;540;p48"/>
          <p:cNvSpPr/>
          <p:nvPr/>
        </p:nvSpPr>
        <p:spPr>
          <a:xfrm>
            <a:off x="1282200" y="2243875"/>
            <a:ext cx="2234700" cy="24636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41" name="Google Shape;541;p48"/>
          <p:cNvSpPr/>
          <p:nvPr/>
        </p:nvSpPr>
        <p:spPr>
          <a:xfrm>
            <a:off x="3516900" y="2243875"/>
            <a:ext cx="2234700" cy="2463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42" name="Google Shape;542;p48"/>
          <p:cNvSpPr/>
          <p:nvPr/>
        </p:nvSpPr>
        <p:spPr>
          <a:xfrm>
            <a:off x="5751600" y="2243875"/>
            <a:ext cx="2234700" cy="24636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pectral"/>
              <a:ea typeface="Spectral"/>
              <a:cs typeface="Spectral"/>
              <a:sym typeface="Spectral"/>
            </a:endParaRPr>
          </a:p>
        </p:txBody>
      </p:sp>
      <p:sp>
        <p:nvSpPr>
          <p:cNvPr id="543" name="Google Shape;543;p48"/>
          <p:cNvSpPr txBox="1"/>
          <p:nvPr>
            <p:ph idx="6" type="subTitle"/>
          </p:nvPr>
        </p:nvSpPr>
        <p:spPr>
          <a:xfrm>
            <a:off x="1363375" y="2273875"/>
            <a:ext cx="2025300" cy="5838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b="1" sz="1800"/>
            </a:lvl1pPr>
            <a:lvl2pPr lvl="1">
              <a:spcBef>
                <a:spcPts val="0"/>
              </a:spcBef>
              <a:spcAft>
                <a:spcPts val="0"/>
              </a:spcAft>
              <a:buClr>
                <a:schemeClr val="dk1"/>
              </a:buClr>
              <a:buSzPts val="1800"/>
              <a:buNone/>
              <a:defRPr sz="1800">
                <a:solidFill>
                  <a:schemeClr val="dk1"/>
                </a:solidFill>
              </a:defRPr>
            </a:lvl2pPr>
            <a:lvl3pPr lvl="2">
              <a:spcBef>
                <a:spcPts val="0"/>
              </a:spcBef>
              <a:spcAft>
                <a:spcPts val="0"/>
              </a:spcAft>
              <a:buClr>
                <a:schemeClr val="dk1"/>
              </a:buClr>
              <a:buSzPts val="1800"/>
              <a:buNone/>
              <a:defRPr sz="1800">
                <a:solidFill>
                  <a:schemeClr val="dk1"/>
                </a:solidFill>
              </a:defRPr>
            </a:lvl3pPr>
            <a:lvl4pPr lvl="3">
              <a:spcBef>
                <a:spcPts val="0"/>
              </a:spcBef>
              <a:spcAft>
                <a:spcPts val="0"/>
              </a:spcAft>
              <a:buClr>
                <a:schemeClr val="dk1"/>
              </a:buClr>
              <a:buSzPts val="1800"/>
              <a:buNone/>
              <a:defRPr sz="1800">
                <a:solidFill>
                  <a:schemeClr val="dk1"/>
                </a:solidFill>
              </a:defRPr>
            </a:lvl4pPr>
            <a:lvl5pPr lvl="4">
              <a:spcBef>
                <a:spcPts val="0"/>
              </a:spcBef>
              <a:spcAft>
                <a:spcPts val="0"/>
              </a:spcAft>
              <a:buClr>
                <a:schemeClr val="dk1"/>
              </a:buClr>
              <a:buSzPts val="1800"/>
              <a:buNone/>
              <a:defRPr sz="1800">
                <a:solidFill>
                  <a:schemeClr val="dk1"/>
                </a:solidFill>
              </a:defRPr>
            </a:lvl5pPr>
            <a:lvl6pPr lvl="5">
              <a:spcBef>
                <a:spcPts val="0"/>
              </a:spcBef>
              <a:spcAft>
                <a:spcPts val="0"/>
              </a:spcAft>
              <a:buClr>
                <a:schemeClr val="dk1"/>
              </a:buClr>
              <a:buSzPts val="1800"/>
              <a:buNone/>
              <a:defRPr sz="1800">
                <a:solidFill>
                  <a:schemeClr val="dk1"/>
                </a:solidFill>
              </a:defRPr>
            </a:lvl6pPr>
            <a:lvl7pPr lvl="6">
              <a:spcBef>
                <a:spcPts val="0"/>
              </a:spcBef>
              <a:spcAft>
                <a:spcPts val="0"/>
              </a:spcAft>
              <a:buClr>
                <a:schemeClr val="dk1"/>
              </a:buClr>
              <a:buSzPts val="1800"/>
              <a:buNone/>
              <a:defRPr sz="1800">
                <a:solidFill>
                  <a:schemeClr val="dk1"/>
                </a:solidFill>
              </a:defRPr>
            </a:lvl7pPr>
            <a:lvl8pPr lvl="7">
              <a:spcBef>
                <a:spcPts val="0"/>
              </a:spcBef>
              <a:spcAft>
                <a:spcPts val="0"/>
              </a:spcAft>
              <a:buClr>
                <a:schemeClr val="dk1"/>
              </a:buClr>
              <a:buSzPts val="1800"/>
              <a:buNone/>
              <a:defRPr sz="1800">
                <a:solidFill>
                  <a:schemeClr val="dk1"/>
                </a:solidFill>
              </a:defRPr>
            </a:lvl8pPr>
            <a:lvl9pPr lvl="8">
              <a:spcBef>
                <a:spcPts val="0"/>
              </a:spcBef>
              <a:spcAft>
                <a:spcPts val="0"/>
              </a:spcAft>
              <a:buClr>
                <a:schemeClr val="dk1"/>
              </a:buClr>
              <a:buSzPts val="1800"/>
              <a:buNone/>
              <a:defRPr sz="1800">
                <a:solidFill>
                  <a:schemeClr val="dk1"/>
                </a:solidFill>
              </a:defRPr>
            </a:lvl9pPr>
          </a:lstStyle>
          <a:p/>
        </p:txBody>
      </p:sp>
      <p:sp>
        <p:nvSpPr>
          <p:cNvPr id="544" name="Google Shape;544;p48"/>
          <p:cNvSpPr txBox="1"/>
          <p:nvPr>
            <p:ph idx="7" type="subTitle"/>
          </p:nvPr>
        </p:nvSpPr>
        <p:spPr>
          <a:xfrm>
            <a:off x="1363375" y="2677184"/>
            <a:ext cx="2025300" cy="12474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545" name="Google Shape;545;p48"/>
          <p:cNvSpPr txBox="1"/>
          <p:nvPr>
            <p:ph idx="8" type="subTitle"/>
          </p:nvPr>
        </p:nvSpPr>
        <p:spPr>
          <a:xfrm>
            <a:off x="3621600" y="2273875"/>
            <a:ext cx="2025300" cy="5838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b="1" sz="1800"/>
            </a:lvl1pPr>
            <a:lvl2pPr lvl="1">
              <a:spcBef>
                <a:spcPts val="0"/>
              </a:spcBef>
              <a:spcAft>
                <a:spcPts val="0"/>
              </a:spcAft>
              <a:buClr>
                <a:schemeClr val="dk1"/>
              </a:buClr>
              <a:buSzPts val="1800"/>
              <a:buNone/>
              <a:defRPr sz="1800">
                <a:solidFill>
                  <a:schemeClr val="dk1"/>
                </a:solidFill>
              </a:defRPr>
            </a:lvl2pPr>
            <a:lvl3pPr lvl="2">
              <a:spcBef>
                <a:spcPts val="0"/>
              </a:spcBef>
              <a:spcAft>
                <a:spcPts val="0"/>
              </a:spcAft>
              <a:buClr>
                <a:schemeClr val="dk1"/>
              </a:buClr>
              <a:buSzPts val="1800"/>
              <a:buNone/>
              <a:defRPr sz="1800">
                <a:solidFill>
                  <a:schemeClr val="dk1"/>
                </a:solidFill>
              </a:defRPr>
            </a:lvl3pPr>
            <a:lvl4pPr lvl="3">
              <a:spcBef>
                <a:spcPts val="0"/>
              </a:spcBef>
              <a:spcAft>
                <a:spcPts val="0"/>
              </a:spcAft>
              <a:buClr>
                <a:schemeClr val="dk1"/>
              </a:buClr>
              <a:buSzPts val="1800"/>
              <a:buNone/>
              <a:defRPr sz="1800">
                <a:solidFill>
                  <a:schemeClr val="dk1"/>
                </a:solidFill>
              </a:defRPr>
            </a:lvl4pPr>
            <a:lvl5pPr lvl="4">
              <a:spcBef>
                <a:spcPts val="0"/>
              </a:spcBef>
              <a:spcAft>
                <a:spcPts val="0"/>
              </a:spcAft>
              <a:buClr>
                <a:schemeClr val="dk1"/>
              </a:buClr>
              <a:buSzPts val="1800"/>
              <a:buNone/>
              <a:defRPr sz="1800">
                <a:solidFill>
                  <a:schemeClr val="dk1"/>
                </a:solidFill>
              </a:defRPr>
            </a:lvl5pPr>
            <a:lvl6pPr lvl="5">
              <a:spcBef>
                <a:spcPts val="0"/>
              </a:spcBef>
              <a:spcAft>
                <a:spcPts val="0"/>
              </a:spcAft>
              <a:buClr>
                <a:schemeClr val="dk1"/>
              </a:buClr>
              <a:buSzPts val="1800"/>
              <a:buNone/>
              <a:defRPr sz="1800">
                <a:solidFill>
                  <a:schemeClr val="dk1"/>
                </a:solidFill>
              </a:defRPr>
            </a:lvl6pPr>
            <a:lvl7pPr lvl="6">
              <a:spcBef>
                <a:spcPts val="0"/>
              </a:spcBef>
              <a:spcAft>
                <a:spcPts val="0"/>
              </a:spcAft>
              <a:buClr>
                <a:schemeClr val="dk1"/>
              </a:buClr>
              <a:buSzPts val="1800"/>
              <a:buNone/>
              <a:defRPr sz="1800">
                <a:solidFill>
                  <a:schemeClr val="dk1"/>
                </a:solidFill>
              </a:defRPr>
            </a:lvl7pPr>
            <a:lvl8pPr lvl="7">
              <a:spcBef>
                <a:spcPts val="0"/>
              </a:spcBef>
              <a:spcAft>
                <a:spcPts val="0"/>
              </a:spcAft>
              <a:buClr>
                <a:schemeClr val="dk1"/>
              </a:buClr>
              <a:buSzPts val="1800"/>
              <a:buNone/>
              <a:defRPr sz="1800">
                <a:solidFill>
                  <a:schemeClr val="dk1"/>
                </a:solidFill>
              </a:defRPr>
            </a:lvl8pPr>
            <a:lvl9pPr lvl="8">
              <a:spcBef>
                <a:spcPts val="0"/>
              </a:spcBef>
              <a:spcAft>
                <a:spcPts val="0"/>
              </a:spcAft>
              <a:buClr>
                <a:schemeClr val="dk1"/>
              </a:buClr>
              <a:buSzPts val="1800"/>
              <a:buNone/>
              <a:defRPr sz="1800">
                <a:solidFill>
                  <a:schemeClr val="dk1"/>
                </a:solidFill>
              </a:defRPr>
            </a:lvl9pPr>
          </a:lstStyle>
          <a:p/>
        </p:txBody>
      </p:sp>
      <p:sp>
        <p:nvSpPr>
          <p:cNvPr id="546" name="Google Shape;546;p48"/>
          <p:cNvSpPr txBox="1"/>
          <p:nvPr>
            <p:ph idx="9" type="subTitle"/>
          </p:nvPr>
        </p:nvSpPr>
        <p:spPr>
          <a:xfrm>
            <a:off x="3621600" y="2677184"/>
            <a:ext cx="2025300" cy="12474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547" name="Google Shape;547;p48"/>
          <p:cNvSpPr txBox="1"/>
          <p:nvPr>
            <p:ph idx="13" type="subTitle"/>
          </p:nvPr>
        </p:nvSpPr>
        <p:spPr>
          <a:xfrm>
            <a:off x="5879825" y="2273875"/>
            <a:ext cx="2025300" cy="5838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b="1" sz="1800"/>
            </a:lvl1pPr>
            <a:lvl2pPr lvl="1">
              <a:spcBef>
                <a:spcPts val="0"/>
              </a:spcBef>
              <a:spcAft>
                <a:spcPts val="0"/>
              </a:spcAft>
              <a:buClr>
                <a:schemeClr val="dk1"/>
              </a:buClr>
              <a:buSzPts val="1800"/>
              <a:buNone/>
              <a:defRPr sz="1800">
                <a:solidFill>
                  <a:schemeClr val="dk1"/>
                </a:solidFill>
              </a:defRPr>
            </a:lvl2pPr>
            <a:lvl3pPr lvl="2">
              <a:spcBef>
                <a:spcPts val="0"/>
              </a:spcBef>
              <a:spcAft>
                <a:spcPts val="0"/>
              </a:spcAft>
              <a:buClr>
                <a:schemeClr val="dk1"/>
              </a:buClr>
              <a:buSzPts val="1800"/>
              <a:buNone/>
              <a:defRPr sz="1800">
                <a:solidFill>
                  <a:schemeClr val="dk1"/>
                </a:solidFill>
              </a:defRPr>
            </a:lvl3pPr>
            <a:lvl4pPr lvl="3">
              <a:spcBef>
                <a:spcPts val="0"/>
              </a:spcBef>
              <a:spcAft>
                <a:spcPts val="0"/>
              </a:spcAft>
              <a:buClr>
                <a:schemeClr val="dk1"/>
              </a:buClr>
              <a:buSzPts val="1800"/>
              <a:buNone/>
              <a:defRPr sz="1800">
                <a:solidFill>
                  <a:schemeClr val="dk1"/>
                </a:solidFill>
              </a:defRPr>
            </a:lvl4pPr>
            <a:lvl5pPr lvl="4">
              <a:spcBef>
                <a:spcPts val="0"/>
              </a:spcBef>
              <a:spcAft>
                <a:spcPts val="0"/>
              </a:spcAft>
              <a:buClr>
                <a:schemeClr val="dk1"/>
              </a:buClr>
              <a:buSzPts val="1800"/>
              <a:buNone/>
              <a:defRPr sz="1800">
                <a:solidFill>
                  <a:schemeClr val="dk1"/>
                </a:solidFill>
              </a:defRPr>
            </a:lvl5pPr>
            <a:lvl6pPr lvl="5">
              <a:spcBef>
                <a:spcPts val="0"/>
              </a:spcBef>
              <a:spcAft>
                <a:spcPts val="0"/>
              </a:spcAft>
              <a:buClr>
                <a:schemeClr val="dk1"/>
              </a:buClr>
              <a:buSzPts val="1800"/>
              <a:buNone/>
              <a:defRPr sz="1800">
                <a:solidFill>
                  <a:schemeClr val="dk1"/>
                </a:solidFill>
              </a:defRPr>
            </a:lvl6pPr>
            <a:lvl7pPr lvl="6">
              <a:spcBef>
                <a:spcPts val="0"/>
              </a:spcBef>
              <a:spcAft>
                <a:spcPts val="0"/>
              </a:spcAft>
              <a:buClr>
                <a:schemeClr val="dk1"/>
              </a:buClr>
              <a:buSzPts val="1800"/>
              <a:buNone/>
              <a:defRPr sz="1800">
                <a:solidFill>
                  <a:schemeClr val="dk1"/>
                </a:solidFill>
              </a:defRPr>
            </a:lvl7pPr>
            <a:lvl8pPr lvl="7">
              <a:spcBef>
                <a:spcPts val="0"/>
              </a:spcBef>
              <a:spcAft>
                <a:spcPts val="0"/>
              </a:spcAft>
              <a:buClr>
                <a:schemeClr val="dk1"/>
              </a:buClr>
              <a:buSzPts val="1800"/>
              <a:buNone/>
              <a:defRPr sz="1800">
                <a:solidFill>
                  <a:schemeClr val="dk1"/>
                </a:solidFill>
              </a:defRPr>
            </a:lvl8pPr>
            <a:lvl9pPr lvl="8">
              <a:spcBef>
                <a:spcPts val="0"/>
              </a:spcBef>
              <a:spcAft>
                <a:spcPts val="0"/>
              </a:spcAft>
              <a:buClr>
                <a:schemeClr val="dk1"/>
              </a:buClr>
              <a:buSzPts val="1800"/>
              <a:buNone/>
              <a:defRPr sz="1800">
                <a:solidFill>
                  <a:schemeClr val="dk1"/>
                </a:solidFill>
              </a:defRPr>
            </a:lvl9pPr>
          </a:lstStyle>
          <a:p/>
        </p:txBody>
      </p:sp>
      <p:sp>
        <p:nvSpPr>
          <p:cNvPr id="548" name="Google Shape;548;p48"/>
          <p:cNvSpPr txBox="1"/>
          <p:nvPr>
            <p:ph idx="14" type="subTitle"/>
          </p:nvPr>
        </p:nvSpPr>
        <p:spPr>
          <a:xfrm>
            <a:off x="5879825" y="2677184"/>
            <a:ext cx="2025300" cy="1247400"/>
          </a:xfrm>
          <a:prstGeom prst="rect">
            <a:avLst/>
          </a:prstGeom>
        </p:spPr>
        <p:txBody>
          <a:bodyPr anchorCtr="0" anchor="t" bIns="91425" lIns="91425"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m">
  <p:cSld name="TITLE_2_1_2_1">
    <p:bg>
      <p:bgPr>
        <a:solidFill>
          <a:schemeClr val="lt2"/>
        </a:solidFill>
      </p:bgPr>
    </p:bg>
    <p:spTree>
      <p:nvGrpSpPr>
        <p:cNvPr id="549" name="Shape 549"/>
        <p:cNvGrpSpPr/>
        <p:nvPr/>
      </p:nvGrpSpPr>
      <p:grpSpPr>
        <a:xfrm>
          <a:off x="0" y="0"/>
          <a:ext cx="0" cy="0"/>
          <a:chOff x="0" y="0"/>
          <a:chExt cx="0" cy="0"/>
        </a:xfrm>
      </p:grpSpPr>
      <p:sp>
        <p:nvSpPr>
          <p:cNvPr id="550" name="Google Shape;550;p49"/>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551" name="Google Shape;551;p49"/>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552" name="Google Shape;552;p49"/>
          <p:cNvSpPr txBox="1"/>
          <p:nvPr>
            <p:ph type="title"/>
          </p:nvPr>
        </p:nvSpPr>
        <p:spPr>
          <a:xfrm>
            <a:off x="73151" y="340625"/>
            <a:ext cx="3747300" cy="905100"/>
          </a:xfrm>
          <a:prstGeom prst="rect">
            <a:avLst/>
          </a:prstGeom>
        </p:spPr>
        <p:txBody>
          <a:bodyPr anchorCtr="0" anchor="t" bIns="91425" lIns="91425" spcFirstLastPara="1" rIns="91425" wrap="square" tIns="91425">
            <a:noAutofit/>
          </a:bodyPr>
          <a:lstStyle>
            <a:lvl1pPr lvl="0">
              <a:lnSpc>
                <a:spcPct val="65000"/>
              </a:lnSpc>
              <a:spcBef>
                <a:spcPts val="0"/>
              </a:spcBef>
              <a:spcAft>
                <a:spcPts val="0"/>
              </a:spcAft>
              <a:buSzPts val="5600"/>
              <a:buNone/>
              <a:defRPr sz="5600"/>
            </a:lvl1pPr>
            <a:lvl2pPr lvl="1">
              <a:lnSpc>
                <a:spcPct val="65000"/>
              </a:lnSpc>
              <a:spcBef>
                <a:spcPts val="0"/>
              </a:spcBef>
              <a:spcAft>
                <a:spcPts val="0"/>
              </a:spcAft>
              <a:buSzPts val="5400"/>
              <a:buNone/>
              <a:defRPr sz="5400"/>
            </a:lvl2pPr>
            <a:lvl3pPr lvl="2">
              <a:lnSpc>
                <a:spcPct val="65000"/>
              </a:lnSpc>
              <a:spcBef>
                <a:spcPts val="0"/>
              </a:spcBef>
              <a:spcAft>
                <a:spcPts val="0"/>
              </a:spcAft>
              <a:buSzPts val="5400"/>
              <a:buNone/>
              <a:defRPr sz="5400"/>
            </a:lvl3pPr>
            <a:lvl4pPr lvl="3">
              <a:lnSpc>
                <a:spcPct val="65000"/>
              </a:lnSpc>
              <a:spcBef>
                <a:spcPts val="0"/>
              </a:spcBef>
              <a:spcAft>
                <a:spcPts val="0"/>
              </a:spcAft>
              <a:buSzPts val="5400"/>
              <a:buNone/>
              <a:defRPr sz="5400"/>
            </a:lvl4pPr>
            <a:lvl5pPr lvl="4">
              <a:lnSpc>
                <a:spcPct val="65000"/>
              </a:lnSpc>
              <a:spcBef>
                <a:spcPts val="0"/>
              </a:spcBef>
              <a:spcAft>
                <a:spcPts val="0"/>
              </a:spcAft>
              <a:buSzPts val="5400"/>
              <a:buNone/>
              <a:defRPr sz="5400"/>
            </a:lvl5pPr>
            <a:lvl6pPr lvl="5">
              <a:lnSpc>
                <a:spcPct val="65000"/>
              </a:lnSpc>
              <a:spcBef>
                <a:spcPts val="0"/>
              </a:spcBef>
              <a:spcAft>
                <a:spcPts val="0"/>
              </a:spcAft>
              <a:buSzPts val="5400"/>
              <a:buNone/>
              <a:defRPr sz="5400"/>
            </a:lvl6pPr>
            <a:lvl7pPr lvl="6">
              <a:lnSpc>
                <a:spcPct val="65000"/>
              </a:lnSpc>
              <a:spcBef>
                <a:spcPts val="0"/>
              </a:spcBef>
              <a:spcAft>
                <a:spcPts val="0"/>
              </a:spcAft>
              <a:buSzPts val="5400"/>
              <a:buNone/>
              <a:defRPr sz="5400"/>
            </a:lvl7pPr>
            <a:lvl8pPr lvl="7">
              <a:lnSpc>
                <a:spcPct val="65000"/>
              </a:lnSpc>
              <a:spcBef>
                <a:spcPts val="0"/>
              </a:spcBef>
              <a:spcAft>
                <a:spcPts val="0"/>
              </a:spcAft>
              <a:buSzPts val="5400"/>
              <a:buNone/>
              <a:defRPr sz="5400"/>
            </a:lvl8pPr>
            <a:lvl9pPr lvl="8">
              <a:lnSpc>
                <a:spcPct val="65000"/>
              </a:lnSpc>
              <a:spcBef>
                <a:spcPts val="0"/>
              </a:spcBef>
              <a:spcAft>
                <a:spcPts val="0"/>
              </a:spcAft>
              <a:buSzPts val="5400"/>
              <a:buNone/>
              <a:defRPr sz="5400"/>
            </a:lvl9pPr>
          </a:lstStyle>
          <a:p/>
        </p:txBody>
      </p:sp>
      <p:sp>
        <p:nvSpPr>
          <p:cNvPr id="553" name="Google Shape;553;p49"/>
          <p:cNvSpPr/>
          <p:nvPr>
            <p:ph idx="2" type="pic"/>
          </p:nvPr>
        </p:nvSpPr>
        <p:spPr>
          <a:xfrm>
            <a:off x="0" y="2771225"/>
            <a:ext cx="2824800" cy="1885500"/>
          </a:xfrm>
          <a:prstGeom prst="rect">
            <a:avLst/>
          </a:prstGeom>
          <a:noFill/>
          <a:ln>
            <a:noFill/>
          </a:ln>
        </p:spPr>
      </p:sp>
      <p:sp>
        <p:nvSpPr>
          <p:cNvPr id="554" name="Google Shape;554;p49"/>
          <p:cNvSpPr/>
          <p:nvPr>
            <p:ph idx="3" type="pic"/>
          </p:nvPr>
        </p:nvSpPr>
        <p:spPr>
          <a:xfrm>
            <a:off x="2824800" y="2015675"/>
            <a:ext cx="2893800" cy="1930200"/>
          </a:xfrm>
          <a:prstGeom prst="rect">
            <a:avLst/>
          </a:prstGeom>
          <a:noFill/>
          <a:ln>
            <a:noFill/>
          </a:ln>
        </p:spPr>
      </p:sp>
      <p:sp>
        <p:nvSpPr>
          <p:cNvPr id="555" name="Google Shape;555;p49"/>
          <p:cNvSpPr/>
          <p:nvPr>
            <p:ph idx="4" type="pic"/>
          </p:nvPr>
        </p:nvSpPr>
        <p:spPr>
          <a:xfrm>
            <a:off x="5718550" y="2610550"/>
            <a:ext cx="2961300" cy="1973700"/>
          </a:xfrm>
          <a:prstGeom prst="rect">
            <a:avLst/>
          </a:prstGeom>
          <a:noFill/>
          <a:ln>
            <a:noFill/>
          </a:ln>
        </p:spPr>
      </p:sp>
      <p:sp>
        <p:nvSpPr>
          <p:cNvPr id="556" name="Google Shape;556;p49"/>
          <p:cNvSpPr/>
          <p:nvPr>
            <p:ph idx="5" type="pic"/>
          </p:nvPr>
        </p:nvSpPr>
        <p:spPr>
          <a:xfrm>
            <a:off x="5718650" y="0"/>
            <a:ext cx="3425400" cy="2246100"/>
          </a:xfrm>
          <a:prstGeom prst="rect">
            <a:avLst/>
          </a:prstGeom>
          <a:noFill/>
          <a:ln>
            <a:noFill/>
          </a:ln>
        </p:spPr>
      </p:sp>
      <p:sp>
        <p:nvSpPr>
          <p:cNvPr id="557" name="Google Shape;557;p49"/>
          <p:cNvSpPr/>
          <p:nvPr>
            <p:ph idx="6" type="pic"/>
          </p:nvPr>
        </p:nvSpPr>
        <p:spPr>
          <a:xfrm>
            <a:off x="3820450" y="0"/>
            <a:ext cx="1898100" cy="1265100"/>
          </a:xfrm>
          <a:prstGeom prst="rect">
            <a:avLst/>
          </a:prstGeom>
          <a:noFill/>
          <a:ln>
            <a:noFill/>
          </a:ln>
        </p:spPr>
      </p:sp>
      <p:sp>
        <p:nvSpPr>
          <p:cNvPr id="558" name="Google Shape;558;p49"/>
          <p:cNvSpPr/>
          <p:nvPr>
            <p:ph idx="7" type="pic"/>
          </p:nvPr>
        </p:nvSpPr>
        <p:spPr>
          <a:xfrm>
            <a:off x="1768175" y="1006775"/>
            <a:ext cx="1056900" cy="1008900"/>
          </a:xfrm>
          <a:prstGeom prst="rect">
            <a:avLst/>
          </a:prstGeom>
          <a:noFill/>
          <a:ln>
            <a:noFill/>
          </a:ln>
        </p:spPr>
      </p:sp>
      <p:sp>
        <p:nvSpPr>
          <p:cNvPr id="559" name="Google Shape;559;p49"/>
          <p:cNvSpPr txBox="1"/>
          <p:nvPr>
            <p:ph idx="8" type="subTitle"/>
          </p:nvPr>
        </p:nvSpPr>
        <p:spPr>
          <a:xfrm>
            <a:off x="1771200" y="2057446"/>
            <a:ext cx="1056900" cy="323100"/>
          </a:xfrm>
          <a:prstGeom prst="rect">
            <a:avLst/>
          </a:prstGeom>
        </p:spPr>
        <p:txBody>
          <a:bodyPr anchorCtr="0" anchor="t" bIns="0" lIns="0" spcFirstLastPara="1" rIns="0" wrap="square" tIns="0">
            <a:noAutofit/>
          </a:bodyPr>
          <a:lstStyle>
            <a:lvl1pPr lvl="0">
              <a:spcBef>
                <a:spcPts val="0"/>
              </a:spcBef>
              <a:spcAft>
                <a:spcPts val="0"/>
              </a:spcAft>
              <a:buSzPts val="900"/>
              <a:buNone/>
              <a:defRPr sz="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0" name="Google Shape;560;p49"/>
          <p:cNvSpPr txBox="1"/>
          <p:nvPr>
            <p:ph idx="9" type="subTitle"/>
          </p:nvPr>
        </p:nvSpPr>
        <p:spPr>
          <a:xfrm>
            <a:off x="2901125" y="3987842"/>
            <a:ext cx="1056900" cy="323100"/>
          </a:xfrm>
          <a:prstGeom prst="rect">
            <a:avLst/>
          </a:prstGeom>
        </p:spPr>
        <p:txBody>
          <a:bodyPr anchorCtr="0" anchor="t" bIns="0" lIns="0" spcFirstLastPara="1" rIns="0" wrap="square" tIns="0">
            <a:noAutofit/>
          </a:bodyPr>
          <a:lstStyle>
            <a:lvl1pPr lvl="0">
              <a:spcBef>
                <a:spcPts val="0"/>
              </a:spcBef>
              <a:spcAft>
                <a:spcPts val="0"/>
              </a:spcAft>
              <a:buSzPts val="900"/>
              <a:buNone/>
              <a:defRPr sz="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1" name="Google Shape;561;p49"/>
          <p:cNvSpPr txBox="1"/>
          <p:nvPr>
            <p:ph idx="13" type="subTitle"/>
          </p:nvPr>
        </p:nvSpPr>
        <p:spPr>
          <a:xfrm>
            <a:off x="73150" y="4736976"/>
            <a:ext cx="1056900" cy="323100"/>
          </a:xfrm>
          <a:prstGeom prst="rect">
            <a:avLst/>
          </a:prstGeom>
        </p:spPr>
        <p:txBody>
          <a:bodyPr anchorCtr="0" anchor="t" bIns="0" lIns="0" spcFirstLastPara="1" rIns="0" wrap="square" tIns="0">
            <a:noAutofit/>
          </a:bodyPr>
          <a:lstStyle>
            <a:lvl1pPr lvl="0">
              <a:spcBef>
                <a:spcPts val="0"/>
              </a:spcBef>
              <a:spcAft>
                <a:spcPts val="0"/>
              </a:spcAft>
              <a:buSzPts val="900"/>
              <a:buNone/>
              <a:defRPr sz="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2" name="Google Shape;562;p49"/>
          <p:cNvSpPr txBox="1"/>
          <p:nvPr>
            <p:ph idx="14" type="subTitle"/>
          </p:nvPr>
        </p:nvSpPr>
        <p:spPr>
          <a:xfrm>
            <a:off x="5718725" y="4656978"/>
            <a:ext cx="1056900" cy="323100"/>
          </a:xfrm>
          <a:prstGeom prst="rect">
            <a:avLst/>
          </a:prstGeom>
        </p:spPr>
        <p:txBody>
          <a:bodyPr anchorCtr="0" anchor="t" bIns="0" lIns="0" spcFirstLastPara="1" rIns="0" wrap="square" tIns="0">
            <a:noAutofit/>
          </a:bodyPr>
          <a:lstStyle>
            <a:lvl1pPr lvl="0">
              <a:spcBef>
                <a:spcPts val="0"/>
              </a:spcBef>
              <a:spcAft>
                <a:spcPts val="0"/>
              </a:spcAft>
              <a:buSzPts val="900"/>
              <a:buNone/>
              <a:defRPr sz="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3" name="Google Shape;563;p49"/>
          <p:cNvSpPr txBox="1"/>
          <p:nvPr>
            <p:ph idx="15" type="subTitle"/>
          </p:nvPr>
        </p:nvSpPr>
        <p:spPr>
          <a:xfrm>
            <a:off x="5785025" y="2287438"/>
            <a:ext cx="1056900" cy="323100"/>
          </a:xfrm>
          <a:prstGeom prst="rect">
            <a:avLst/>
          </a:prstGeom>
        </p:spPr>
        <p:txBody>
          <a:bodyPr anchorCtr="0" anchor="t" bIns="0" lIns="0" spcFirstLastPara="1" rIns="0" wrap="square" tIns="0">
            <a:noAutofit/>
          </a:bodyPr>
          <a:lstStyle>
            <a:lvl1pPr lvl="0">
              <a:spcBef>
                <a:spcPts val="0"/>
              </a:spcBef>
              <a:spcAft>
                <a:spcPts val="0"/>
              </a:spcAft>
              <a:buSzPts val="900"/>
              <a:buNone/>
              <a:defRPr sz="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4" name="Google Shape;564;p49"/>
          <p:cNvSpPr txBox="1"/>
          <p:nvPr>
            <p:ph idx="16" type="subTitle"/>
          </p:nvPr>
        </p:nvSpPr>
        <p:spPr>
          <a:xfrm>
            <a:off x="3820450" y="1302198"/>
            <a:ext cx="1056900" cy="323100"/>
          </a:xfrm>
          <a:prstGeom prst="rect">
            <a:avLst/>
          </a:prstGeom>
        </p:spPr>
        <p:txBody>
          <a:bodyPr anchorCtr="0" anchor="t" bIns="0" lIns="0" spcFirstLastPara="1" rIns="0" wrap="square" tIns="0">
            <a:noAutofit/>
          </a:bodyPr>
          <a:lstStyle>
            <a:lvl1pPr lvl="0">
              <a:spcBef>
                <a:spcPts val="0"/>
              </a:spcBef>
              <a:spcAft>
                <a:spcPts val="0"/>
              </a:spcAft>
              <a:buSzPts val="900"/>
              <a:buNone/>
              <a:defRPr sz="9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p:cSld name="TITLE_2_1_1_3">
    <p:bg>
      <p:bgPr>
        <a:solidFill>
          <a:schemeClr val="lt2"/>
        </a:solidFill>
      </p:bgPr>
    </p:bg>
    <p:spTree>
      <p:nvGrpSpPr>
        <p:cNvPr id="565" name="Shape 565"/>
        <p:cNvGrpSpPr/>
        <p:nvPr/>
      </p:nvGrpSpPr>
      <p:grpSpPr>
        <a:xfrm>
          <a:off x="0" y="0"/>
          <a:ext cx="0" cy="0"/>
          <a:chOff x="0" y="0"/>
          <a:chExt cx="0" cy="0"/>
        </a:xfrm>
      </p:grpSpPr>
      <p:sp>
        <p:nvSpPr>
          <p:cNvPr id="566" name="Google Shape;566;p50"/>
          <p:cNvSpPr txBox="1"/>
          <p:nvPr>
            <p:ph idx="1" type="subTitle"/>
          </p:nvPr>
        </p:nvSpPr>
        <p:spPr>
          <a:xfrm>
            <a:off x="1771200" y="22625"/>
            <a:ext cx="2800800" cy="228600"/>
          </a:xfrm>
          <a:prstGeom prst="rect">
            <a:avLst/>
          </a:prstGeom>
        </p:spPr>
        <p:txBody>
          <a:bodyPr anchorCtr="0" anchor="t" bIns="91425" lIns="0" spcFirstLastPara="1" rIns="91425" wrap="square" tIns="91425">
            <a:noAutofit/>
          </a:bodyPr>
          <a:lstStyle>
            <a:lvl1pPr lvl="0">
              <a:spcBef>
                <a:spcPts val="0"/>
              </a:spcBef>
              <a:spcAft>
                <a:spcPts val="0"/>
              </a:spcAft>
              <a:buSzPts val="900"/>
              <a:buNone/>
              <a:defRPr sz="900"/>
            </a:lvl1pPr>
            <a:lvl2pPr lvl="1">
              <a:spcBef>
                <a:spcPts val="0"/>
              </a:spcBef>
              <a:spcAft>
                <a:spcPts val="0"/>
              </a:spcAft>
              <a:buClr>
                <a:schemeClr val="dk1"/>
              </a:buClr>
              <a:buSzPts val="900"/>
              <a:buFont typeface="Familjen Grotesk"/>
              <a:buNone/>
              <a:defRPr sz="900">
                <a:solidFill>
                  <a:schemeClr val="dk1"/>
                </a:solidFill>
              </a:defRPr>
            </a:lvl2pPr>
            <a:lvl3pPr lvl="2">
              <a:spcBef>
                <a:spcPts val="0"/>
              </a:spcBef>
              <a:spcAft>
                <a:spcPts val="0"/>
              </a:spcAft>
              <a:buClr>
                <a:schemeClr val="dk1"/>
              </a:buClr>
              <a:buSzPts val="900"/>
              <a:buFont typeface="Familjen Grotesk"/>
              <a:buNone/>
              <a:defRPr sz="900">
                <a:solidFill>
                  <a:schemeClr val="dk1"/>
                </a:solidFill>
              </a:defRPr>
            </a:lvl3pPr>
            <a:lvl4pPr lvl="3">
              <a:spcBef>
                <a:spcPts val="0"/>
              </a:spcBef>
              <a:spcAft>
                <a:spcPts val="0"/>
              </a:spcAft>
              <a:buClr>
                <a:schemeClr val="dk1"/>
              </a:buClr>
              <a:buSzPts val="900"/>
              <a:buFont typeface="Familjen Grotesk"/>
              <a:buNone/>
              <a:defRPr sz="900">
                <a:solidFill>
                  <a:schemeClr val="dk1"/>
                </a:solidFill>
              </a:defRPr>
            </a:lvl4pPr>
            <a:lvl5pPr lvl="4">
              <a:spcBef>
                <a:spcPts val="0"/>
              </a:spcBef>
              <a:spcAft>
                <a:spcPts val="0"/>
              </a:spcAft>
              <a:buClr>
                <a:schemeClr val="dk1"/>
              </a:buClr>
              <a:buSzPts val="900"/>
              <a:buFont typeface="Familjen Grotesk"/>
              <a:buNone/>
              <a:defRPr sz="900">
                <a:solidFill>
                  <a:schemeClr val="dk1"/>
                </a:solidFill>
              </a:defRPr>
            </a:lvl5pPr>
            <a:lvl6pPr lvl="5">
              <a:spcBef>
                <a:spcPts val="0"/>
              </a:spcBef>
              <a:spcAft>
                <a:spcPts val="0"/>
              </a:spcAft>
              <a:buClr>
                <a:schemeClr val="dk1"/>
              </a:buClr>
              <a:buSzPts val="900"/>
              <a:buFont typeface="Familjen Grotesk"/>
              <a:buNone/>
              <a:defRPr sz="900">
                <a:solidFill>
                  <a:schemeClr val="dk1"/>
                </a:solidFill>
              </a:defRPr>
            </a:lvl6pPr>
            <a:lvl7pPr lvl="6">
              <a:spcBef>
                <a:spcPts val="0"/>
              </a:spcBef>
              <a:spcAft>
                <a:spcPts val="0"/>
              </a:spcAft>
              <a:buClr>
                <a:schemeClr val="dk1"/>
              </a:buClr>
              <a:buSzPts val="900"/>
              <a:buFont typeface="Familjen Grotesk"/>
              <a:buNone/>
              <a:defRPr sz="900">
                <a:solidFill>
                  <a:schemeClr val="dk1"/>
                </a:solidFill>
              </a:defRPr>
            </a:lvl7pPr>
            <a:lvl8pPr lvl="7">
              <a:spcBef>
                <a:spcPts val="0"/>
              </a:spcBef>
              <a:spcAft>
                <a:spcPts val="0"/>
              </a:spcAft>
              <a:buClr>
                <a:schemeClr val="dk1"/>
              </a:buClr>
              <a:buSzPts val="900"/>
              <a:buFont typeface="Familjen Grotesk"/>
              <a:buNone/>
              <a:defRPr sz="900">
                <a:solidFill>
                  <a:schemeClr val="dk1"/>
                </a:solidFill>
              </a:defRPr>
            </a:lvl8pPr>
            <a:lvl9pPr lvl="8">
              <a:spcBef>
                <a:spcPts val="0"/>
              </a:spcBef>
              <a:spcAft>
                <a:spcPts val="0"/>
              </a:spcAft>
              <a:buClr>
                <a:schemeClr val="dk1"/>
              </a:buClr>
              <a:buSzPts val="900"/>
              <a:buFont typeface="Familjen Grotesk"/>
              <a:buNone/>
              <a:defRPr sz="900">
                <a:solidFill>
                  <a:schemeClr val="dk1"/>
                </a:solidFill>
              </a:defRPr>
            </a:lvl9pPr>
          </a:lstStyle>
          <a:p/>
        </p:txBody>
      </p:sp>
      <p:sp>
        <p:nvSpPr>
          <p:cNvPr id="567" name="Google Shape;567;p50"/>
          <p:cNvSpPr txBox="1"/>
          <p:nvPr>
            <p:ph idx="12" type="sldNum"/>
          </p:nvPr>
        </p:nvSpPr>
        <p:spPr>
          <a:xfrm>
            <a:off x="131793" y="17528"/>
            <a:ext cx="548700" cy="323100"/>
          </a:xfrm>
          <a:prstGeom prst="rect">
            <a:avLst/>
          </a:prstGeom>
        </p:spPr>
        <p:txBody>
          <a:bodyPr anchorCtr="0" anchor="ctr" bIns="91425" lIns="91425" spcFirstLastPara="1" rIns="91425" wrap="square" tIns="91425">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568" name="Google Shape;568;p50"/>
          <p:cNvSpPr txBox="1"/>
          <p:nvPr>
            <p:ph type="title"/>
          </p:nvPr>
        </p:nvSpPr>
        <p:spPr>
          <a:xfrm>
            <a:off x="1605875" y="1164200"/>
            <a:ext cx="7538100" cy="1462500"/>
          </a:xfrm>
          <a:prstGeom prst="rect">
            <a:avLst/>
          </a:prstGeom>
        </p:spPr>
        <p:txBody>
          <a:bodyPr anchorCtr="0" anchor="t" bIns="91425" lIns="91425" spcFirstLastPara="1" rIns="91425" wrap="square" tIns="91425">
            <a:spAutoFit/>
          </a:bodyPr>
          <a:lstStyle>
            <a:lvl1pPr lvl="0">
              <a:lnSpc>
                <a:spcPct val="65000"/>
              </a:lnSpc>
              <a:spcBef>
                <a:spcPts val="0"/>
              </a:spcBef>
              <a:spcAft>
                <a:spcPts val="0"/>
              </a:spcAft>
              <a:buSzPts val="7200"/>
              <a:buNone/>
              <a:defRPr b="1"/>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569" name="Google Shape;569;p50"/>
          <p:cNvSpPr/>
          <p:nvPr>
            <p:ph idx="2" type="pic"/>
          </p:nvPr>
        </p:nvSpPr>
        <p:spPr>
          <a:xfrm>
            <a:off x="1610975" y="3460538"/>
            <a:ext cx="4131000" cy="1683000"/>
          </a:xfrm>
          <a:prstGeom prst="rect">
            <a:avLst/>
          </a:prstGeom>
          <a:noFill/>
          <a:ln>
            <a:noFill/>
          </a:ln>
        </p:spPr>
      </p:sp>
      <p:sp>
        <p:nvSpPr>
          <p:cNvPr id="570" name="Google Shape;570;p50"/>
          <p:cNvSpPr/>
          <p:nvPr>
            <p:ph idx="3" type="pic"/>
          </p:nvPr>
        </p:nvSpPr>
        <p:spPr>
          <a:xfrm>
            <a:off x="6455100" y="0"/>
            <a:ext cx="2688900" cy="3681000"/>
          </a:xfrm>
          <a:prstGeom prst="rect">
            <a:avLst/>
          </a:prstGeom>
          <a:noFill/>
          <a:ln>
            <a:noFill/>
          </a:ln>
        </p:spPr>
      </p:sp>
    </p:spTree>
  </p:cSld>
  <p:clrMapOvr>
    <a:masterClrMapping/>
  </p:clrMapOvr>
  <p:extLst>
    <p:ext uri="{DCECCB84-F9BA-43D5-87BE-67443E8EF086}">
      <p15:sldGuideLst>
        <p15:guide id="1" orient="horz" pos="1620">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1">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7200"/>
              <a:buNone/>
              <a:defRPr/>
            </a:lvl1pPr>
            <a:lvl2pPr lvl="1">
              <a:spcBef>
                <a:spcPts val="0"/>
              </a:spcBef>
              <a:spcAft>
                <a:spcPts val="0"/>
              </a:spcAft>
              <a:buSzPts val="7200"/>
              <a:buNone/>
              <a:defRPr/>
            </a:lvl2pPr>
            <a:lvl3pPr lvl="2">
              <a:spcBef>
                <a:spcPts val="0"/>
              </a:spcBef>
              <a:spcAft>
                <a:spcPts val="0"/>
              </a:spcAft>
              <a:buSzPts val="7200"/>
              <a:buNone/>
              <a:defRPr/>
            </a:lvl3pPr>
            <a:lvl4pPr lvl="3">
              <a:spcBef>
                <a:spcPts val="0"/>
              </a:spcBef>
              <a:spcAft>
                <a:spcPts val="0"/>
              </a:spcAft>
              <a:buSzPts val="7200"/>
              <a:buNone/>
              <a:defRPr/>
            </a:lvl4pPr>
            <a:lvl5pPr lvl="4">
              <a:spcBef>
                <a:spcPts val="0"/>
              </a:spcBef>
              <a:spcAft>
                <a:spcPts val="0"/>
              </a:spcAft>
              <a:buSzPts val="7200"/>
              <a:buNone/>
              <a:defRPr/>
            </a:lvl5pPr>
            <a:lvl6pPr lvl="5">
              <a:spcBef>
                <a:spcPts val="0"/>
              </a:spcBef>
              <a:spcAft>
                <a:spcPts val="0"/>
              </a:spcAft>
              <a:buSzPts val="7200"/>
              <a:buNone/>
              <a:defRPr/>
            </a:lvl6pPr>
            <a:lvl7pPr lvl="6">
              <a:spcBef>
                <a:spcPts val="0"/>
              </a:spcBef>
              <a:spcAft>
                <a:spcPts val="0"/>
              </a:spcAft>
              <a:buSzPts val="7200"/>
              <a:buNone/>
              <a:defRPr/>
            </a:lvl7pPr>
            <a:lvl8pPr lvl="7">
              <a:spcBef>
                <a:spcPts val="0"/>
              </a:spcBef>
              <a:spcAft>
                <a:spcPts val="0"/>
              </a:spcAft>
              <a:buSzPts val="7200"/>
              <a:buNone/>
              <a:defRPr/>
            </a:lvl8pPr>
            <a:lvl9pPr lvl="8">
              <a:spcBef>
                <a:spcPts val="0"/>
              </a:spcBef>
              <a:spcAft>
                <a:spcPts val="0"/>
              </a:spcAft>
              <a:buSzPts val="7200"/>
              <a:buNone/>
              <a:defRPr/>
            </a:lvl9pPr>
          </a:lstStyle>
          <a:p/>
        </p:txBody>
      </p:sp>
      <p:sp>
        <p:nvSpPr>
          <p:cNvPr id="27" name="Google Shape;27;p6"/>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_1">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_1">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_1">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spcBef>
                <a:spcPts val="0"/>
              </a:spcBef>
              <a:spcAft>
                <a:spcPts val="0"/>
              </a:spcAft>
              <a:buSzPts val="2100"/>
              <a:buNone/>
              <a:defRPr sz="2100"/>
            </a:lvl1pPr>
            <a:lvl2pPr lvl="1" algn="ctr">
              <a:spcBef>
                <a:spcPts val="0"/>
              </a:spcBef>
              <a:spcAft>
                <a:spcPts val="0"/>
              </a:spcAft>
              <a:buSzPts val="2100"/>
              <a:buNone/>
              <a:defRPr sz="2100"/>
            </a:lvl2pPr>
            <a:lvl3pPr lvl="2" algn="ctr">
              <a:spcBef>
                <a:spcPts val="0"/>
              </a:spcBef>
              <a:spcAft>
                <a:spcPts val="0"/>
              </a:spcAft>
              <a:buSzPts val="2100"/>
              <a:buNone/>
              <a:defRPr sz="2100"/>
            </a:lvl3pPr>
            <a:lvl4pPr lvl="3" algn="ctr">
              <a:spcBef>
                <a:spcPts val="0"/>
              </a:spcBef>
              <a:spcAft>
                <a:spcPts val="0"/>
              </a:spcAft>
              <a:buSzPts val="2100"/>
              <a:buNone/>
              <a:defRPr sz="2100"/>
            </a:lvl4pPr>
            <a:lvl5pPr lvl="4" algn="ctr">
              <a:spcBef>
                <a:spcPts val="0"/>
              </a:spcBef>
              <a:spcAft>
                <a:spcPts val="0"/>
              </a:spcAft>
              <a:buSzPts val="2100"/>
              <a:buNone/>
              <a:defRPr sz="2100"/>
            </a:lvl5pPr>
            <a:lvl6pPr lvl="5" algn="ctr">
              <a:spcBef>
                <a:spcPts val="0"/>
              </a:spcBef>
              <a:spcAft>
                <a:spcPts val="0"/>
              </a:spcAft>
              <a:buSzPts val="2100"/>
              <a:buNone/>
              <a:defRPr sz="2100"/>
            </a:lvl6pPr>
            <a:lvl7pPr lvl="6" algn="ctr">
              <a:spcBef>
                <a:spcPts val="0"/>
              </a:spcBef>
              <a:spcAft>
                <a:spcPts val="0"/>
              </a:spcAft>
              <a:buSzPts val="2100"/>
              <a:buNone/>
              <a:defRPr sz="2100"/>
            </a:lvl7pPr>
            <a:lvl8pPr lvl="7" algn="ctr">
              <a:spcBef>
                <a:spcPts val="0"/>
              </a:spcBef>
              <a:spcAft>
                <a:spcPts val="0"/>
              </a:spcAft>
              <a:buSzPts val="2100"/>
              <a:buNone/>
              <a:defRPr sz="2100"/>
            </a:lvl8pPr>
            <a:lvl9pPr lvl="8" algn="ctr">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298450" lvl="0" marL="457200">
              <a:spcBef>
                <a:spcPts val="0"/>
              </a:spcBef>
              <a:spcAft>
                <a:spcPts val="0"/>
              </a:spcAft>
              <a:buSzPts val="11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40" name="Google Shape;40;p9"/>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_1">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spcBef>
                <a:spcPts val="0"/>
              </a:spcBef>
              <a:spcAft>
                <a:spcPts val="0"/>
              </a:spcAft>
              <a:buSzPts val="1100"/>
              <a:buNone/>
              <a:defRPr/>
            </a:lvl1pPr>
          </a:lstStyle>
          <a:p/>
        </p:txBody>
      </p:sp>
      <p:sp>
        <p:nvSpPr>
          <p:cNvPr id="43" name="Google Shape;43;p10"/>
          <p:cNvSpPr txBox="1"/>
          <p:nvPr>
            <p:ph idx="12" type="sldNum"/>
          </p:nvPr>
        </p:nvSpPr>
        <p:spPr>
          <a:xfrm>
            <a:off x="8472458" y="4663217"/>
            <a:ext cx="548700" cy="3231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3325"/>
            <a:ext cx="8520600" cy="1929000"/>
          </a:xfrm>
          <a:prstGeom prst="rect">
            <a:avLst/>
          </a:prstGeom>
          <a:noFill/>
          <a:ln>
            <a:noFill/>
          </a:ln>
        </p:spPr>
        <p:txBody>
          <a:bodyPr anchorCtr="0" anchor="t" bIns="91425" lIns="91425" spcFirstLastPara="1" rIns="91425" wrap="square" tIns="91425">
            <a:normAutofit/>
          </a:bodyPr>
          <a:lstStyle>
            <a:lvl1pPr lvl="0">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1pPr>
            <a:lvl2pPr lvl="1">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2pPr>
            <a:lvl3pPr lvl="2">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3pPr>
            <a:lvl4pPr lvl="3">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4pPr>
            <a:lvl5pPr lvl="4">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5pPr>
            <a:lvl6pPr lvl="5">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6pPr>
            <a:lvl7pPr lvl="6">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7pPr>
            <a:lvl8pPr lvl="7">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8pPr>
            <a:lvl9pPr lvl="8">
              <a:lnSpc>
                <a:spcPct val="80000"/>
              </a:lnSpc>
              <a:spcBef>
                <a:spcPts val="0"/>
              </a:spcBef>
              <a:spcAft>
                <a:spcPts val="0"/>
              </a:spcAft>
              <a:buClr>
                <a:schemeClr val="dk1"/>
              </a:buClr>
              <a:buSzPts val="7200"/>
              <a:buFont typeface="Familjen Grotesk"/>
              <a:buNone/>
              <a:defRPr sz="7200">
                <a:solidFill>
                  <a:schemeClr val="dk1"/>
                </a:solidFill>
                <a:latin typeface="Familjen Grotesk"/>
                <a:ea typeface="Familjen Grotesk"/>
                <a:cs typeface="Familjen Grotesk"/>
                <a:sym typeface="Familjen Grotesk"/>
              </a:defRPr>
            </a:lvl9pPr>
          </a:lstStyle>
          <a:p/>
        </p:txBody>
      </p:sp>
      <p:sp>
        <p:nvSpPr>
          <p:cNvPr id="7" name="Google Shape;7;p1"/>
          <p:cNvSpPr txBox="1"/>
          <p:nvPr>
            <p:ph idx="12" type="sldNum"/>
          </p:nvPr>
        </p:nvSpPr>
        <p:spPr>
          <a:xfrm>
            <a:off x="131793" y="17528"/>
            <a:ext cx="548700" cy="323100"/>
          </a:xfrm>
          <a:prstGeom prst="rect">
            <a:avLst/>
          </a:prstGeom>
          <a:noFill/>
          <a:ln>
            <a:noFill/>
          </a:ln>
        </p:spPr>
        <p:txBody>
          <a:bodyPr anchorCtr="0" anchor="ctr" bIns="91425" lIns="91425" spcFirstLastPara="1" rIns="91425" wrap="square" tIns="91425">
            <a:spAutoFit/>
          </a:bodyPr>
          <a:lstStyle>
            <a:lvl1pPr lvl="0">
              <a:buNone/>
              <a:defRPr sz="900">
                <a:solidFill>
                  <a:schemeClr val="dk1"/>
                </a:solidFill>
                <a:latin typeface="Familjen Grotesk"/>
                <a:ea typeface="Familjen Grotesk"/>
                <a:cs typeface="Familjen Grotesk"/>
                <a:sym typeface="Familjen Grotesk"/>
              </a:defRPr>
            </a:lvl1pPr>
            <a:lvl2pPr lvl="1">
              <a:buNone/>
              <a:defRPr sz="900">
                <a:solidFill>
                  <a:schemeClr val="dk1"/>
                </a:solidFill>
                <a:latin typeface="Familjen Grotesk"/>
                <a:ea typeface="Familjen Grotesk"/>
                <a:cs typeface="Familjen Grotesk"/>
                <a:sym typeface="Familjen Grotesk"/>
              </a:defRPr>
            </a:lvl2pPr>
            <a:lvl3pPr lvl="2">
              <a:buNone/>
              <a:defRPr sz="900">
                <a:solidFill>
                  <a:schemeClr val="dk1"/>
                </a:solidFill>
                <a:latin typeface="Familjen Grotesk"/>
                <a:ea typeface="Familjen Grotesk"/>
                <a:cs typeface="Familjen Grotesk"/>
                <a:sym typeface="Familjen Grotesk"/>
              </a:defRPr>
            </a:lvl3pPr>
            <a:lvl4pPr lvl="3">
              <a:buNone/>
              <a:defRPr sz="900">
                <a:solidFill>
                  <a:schemeClr val="dk1"/>
                </a:solidFill>
                <a:latin typeface="Familjen Grotesk"/>
                <a:ea typeface="Familjen Grotesk"/>
                <a:cs typeface="Familjen Grotesk"/>
                <a:sym typeface="Familjen Grotesk"/>
              </a:defRPr>
            </a:lvl4pPr>
            <a:lvl5pPr lvl="4">
              <a:buNone/>
              <a:defRPr sz="900">
                <a:solidFill>
                  <a:schemeClr val="dk1"/>
                </a:solidFill>
                <a:latin typeface="Familjen Grotesk"/>
                <a:ea typeface="Familjen Grotesk"/>
                <a:cs typeface="Familjen Grotesk"/>
                <a:sym typeface="Familjen Grotesk"/>
              </a:defRPr>
            </a:lvl5pPr>
            <a:lvl6pPr lvl="5">
              <a:buNone/>
              <a:defRPr sz="900">
                <a:solidFill>
                  <a:schemeClr val="dk1"/>
                </a:solidFill>
                <a:latin typeface="Familjen Grotesk"/>
                <a:ea typeface="Familjen Grotesk"/>
                <a:cs typeface="Familjen Grotesk"/>
                <a:sym typeface="Familjen Grotesk"/>
              </a:defRPr>
            </a:lvl6pPr>
            <a:lvl7pPr lvl="6">
              <a:buNone/>
              <a:defRPr sz="900">
                <a:solidFill>
                  <a:schemeClr val="dk1"/>
                </a:solidFill>
                <a:latin typeface="Familjen Grotesk"/>
                <a:ea typeface="Familjen Grotesk"/>
                <a:cs typeface="Familjen Grotesk"/>
                <a:sym typeface="Familjen Grotesk"/>
              </a:defRPr>
            </a:lvl7pPr>
            <a:lvl8pPr lvl="7">
              <a:buNone/>
              <a:defRPr sz="900">
                <a:solidFill>
                  <a:schemeClr val="dk1"/>
                </a:solidFill>
                <a:latin typeface="Familjen Grotesk"/>
                <a:ea typeface="Familjen Grotesk"/>
                <a:cs typeface="Familjen Grotesk"/>
                <a:sym typeface="Familjen Grotesk"/>
              </a:defRPr>
            </a:lvl8pPr>
            <a:lvl9pPr lvl="8">
              <a:buNone/>
              <a:defRPr sz="900">
                <a:solidFill>
                  <a:schemeClr val="dk1"/>
                </a:solidFill>
                <a:latin typeface="Familjen Grotesk"/>
                <a:ea typeface="Familjen Grotesk"/>
                <a:cs typeface="Familjen Grotesk"/>
                <a:sym typeface="Familjen Grotesk"/>
              </a:defRPr>
            </a:lvl9pPr>
          </a:lstStyle>
          <a:p>
            <a:pPr indent="0" lvl="0" marL="0" rtl="0" algn="l">
              <a:spcBef>
                <a:spcPts val="0"/>
              </a:spcBef>
              <a:spcAft>
                <a:spcPts val="0"/>
              </a:spcAft>
              <a:buNone/>
            </a:pPr>
            <a:r>
              <a:rPr lang="en"/>
              <a:t>pg. </a:t>
            </a:r>
            <a:fld id="{00000000-1234-1234-1234-123412341234}" type="slidenum">
              <a:rPr lang="en"/>
              <a:t>‹#›</a:t>
            </a:fld>
            <a:endParaRPr/>
          </a:p>
        </p:txBody>
      </p:sp>
      <p:sp>
        <p:nvSpPr>
          <p:cNvPr id="8" name="Google Shape;8;p1"/>
          <p:cNvSpPr txBox="1"/>
          <p:nvPr>
            <p:ph idx="1" type="body"/>
          </p:nvPr>
        </p:nvSpPr>
        <p:spPr>
          <a:xfrm>
            <a:off x="311700" y="3033075"/>
            <a:ext cx="8520600" cy="18171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1pPr>
            <a:lvl2pPr indent="-298450" lvl="1" marL="9144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2pPr>
            <a:lvl3pPr indent="-298450" lvl="2" marL="13716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3pPr>
            <a:lvl4pPr indent="-298450" lvl="3" marL="18288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4pPr>
            <a:lvl5pPr indent="-298450" lvl="4" marL="22860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5pPr>
            <a:lvl6pPr indent="-298450" lvl="5" marL="27432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6pPr>
            <a:lvl7pPr indent="-298450" lvl="6" marL="32004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7pPr>
            <a:lvl8pPr indent="-298450" lvl="7" marL="36576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8pPr>
            <a:lvl9pPr indent="-298450" lvl="8" marL="4114800">
              <a:spcBef>
                <a:spcPts val="0"/>
              </a:spcBef>
              <a:spcAft>
                <a:spcPts val="0"/>
              </a:spcAft>
              <a:buClr>
                <a:schemeClr val="dk1"/>
              </a:buClr>
              <a:buSzPts val="1100"/>
              <a:buFont typeface="Spectral"/>
              <a:buChar char="■"/>
              <a:defRPr sz="1100">
                <a:solidFill>
                  <a:schemeClr val="dk1"/>
                </a:solidFill>
                <a:latin typeface="Spectral"/>
                <a:ea typeface="Spectral"/>
                <a:cs typeface="Spectral"/>
                <a:sym typeface="Spectral"/>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51"/>
          <p:cNvSpPr txBox="1"/>
          <p:nvPr>
            <p:ph idx="5" type="title"/>
          </p:nvPr>
        </p:nvSpPr>
        <p:spPr>
          <a:xfrm>
            <a:off x="3079550" y="2339300"/>
            <a:ext cx="4452000" cy="162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Revised Plan</a:t>
            </a:r>
            <a:endParaRPr/>
          </a:p>
        </p:txBody>
      </p:sp>
      <p:sp>
        <p:nvSpPr>
          <p:cNvPr id="576" name="Google Shape;576;p51"/>
          <p:cNvSpPr txBox="1"/>
          <p:nvPr>
            <p:ph type="title"/>
          </p:nvPr>
        </p:nvSpPr>
        <p:spPr>
          <a:xfrm>
            <a:off x="1596250" y="1482375"/>
            <a:ext cx="44520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Synputer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60"/>
          <p:cNvSpPr txBox="1"/>
          <p:nvPr>
            <p:ph type="title"/>
          </p:nvPr>
        </p:nvSpPr>
        <p:spPr>
          <a:xfrm>
            <a:off x="1558050" y="1941900"/>
            <a:ext cx="6027900" cy="1259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52"/>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Agenda</a:t>
            </a:r>
            <a:endParaRPr/>
          </a:p>
        </p:txBody>
      </p:sp>
      <p:sp>
        <p:nvSpPr>
          <p:cNvPr id="582" name="Google Shape;582;p52"/>
          <p:cNvSpPr txBox="1"/>
          <p:nvPr>
            <p:ph idx="2" type="title"/>
          </p:nvPr>
        </p:nvSpPr>
        <p:spPr>
          <a:xfrm>
            <a:off x="1610975" y="1315350"/>
            <a:ext cx="6482700" cy="3828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i="1" lang="en" sz="3640">
                <a:latin typeface="Spectral ExtraLight"/>
                <a:ea typeface="Spectral ExtraLight"/>
                <a:cs typeface="Spectral ExtraLight"/>
                <a:sym typeface="Spectral ExtraLight"/>
              </a:rPr>
              <a:t>1</a:t>
            </a:r>
            <a:r>
              <a:rPr lang="en" sz="3640">
                <a:latin typeface="Spectral ExtraLight"/>
                <a:ea typeface="Spectral ExtraLight"/>
                <a:cs typeface="Spectral ExtraLight"/>
                <a:sym typeface="Spectral ExtraLight"/>
              </a:rPr>
              <a:t> </a:t>
            </a:r>
            <a:r>
              <a:rPr lang="en" sz="3640"/>
              <a:t>Status</a:t>
            </a:r>
            <a:br>
              <a:rPr lang="en" sz="3640">
                <a:latin typeface="Spectral ExtraLight"/>
                <a:ea typeface="Spectral ExtraLight"/>
                <a:cs typeface="Spectral ExtraLight"/>
                <a:sym typeface="Spectral ExtraLight"/>
              </a:rPr>
            </a:br>
            <a:r>
              <a:rPr i="1" lang="en" sz="3640">
                <a:latin typeface="Spectral ExtraLight"/>
                <a:ea typeface="Spectral ExtraLight"/>
                <a:cs typeface="Spectral ExtraLight"/>
                <a:sym typeface="Spectral ExtraLight"/>
              </a:rPr>
              <a:t>2</a:t>
            </a:r>
            <a:r>
              <a:rPr lang="en" sz="3640">
                <a:latin typeface="Spectral ExtraLight"/>
                <a:ea typeface="Spectral ExtraLight"/>
                <a:cs typeface="Spectral ExtraLight"/>
                <a:sym typeface="Spectral ExtraLight"/>
              </a:rPr>
              <a:t> </a:t>
            </a:r>
            <a:r>
              <a:rPr lang="en" sz="3640"/>
              <a:t>Challenges and Mitigation</a:t>
            </a:r>
            <a:endParaRPr sz="3640"/>
          </a:p>
          <a:p>
            <a:pPr indent="0" lvl="0" marL="0" rtl="0" algn="l">
              <a:spcBef>
                <a:spcPts val="0"/>
              </a:spcBef>
              <a:spcAft>
                <a:spcPts val="0"/>
              </a:spcAft>
              <a:buSzPts val="990"/>
              <a:buNone/>
            </a:pPr>
            <a:r>
              <a:rPr i="1" lang="en" sz="3640">
                <a:latin typeface="Spectral ExtraLight"/>
                <a:ea typeface="Spectral ExtraLight"/>
                <a:cs typeface="Spectral ExtraLight"/>
                <a:sym typeface="Spectral ExtraLight"/>
              </a:rPr>
              <a:t>3</a:t>
            </a:r>
            <a:r>
              <a:rPr lang="en" sz="3640">
                <a:latin typeface="Spectral ExtraLight"/>
                <a:ea typeface="Spectral ExtraLight"/>
                <a:cs typeface="Spectral ExtraLight"/>
                <a:sym typeface="Spectral ExtraLight"/>
              </a:rPr>
              <a:t> </a:t>
            </a:r>
            <a:r>
              <a:rPr lang="en" sz="3640"/>
              <a:t>Synputer Design</a:t>
            </a:r>
            <a:endParaRPr sz="3640"/>
          </a:p>
          <a:p>
            <a:pPr indent="0" lvl="0" marL="0" rtl="0" algn="l">
              <a:spcBef>
                <a:spcPts val="0"/>
              </a:spcBef>
              <a:spcAft>
                <a:spcPts val="0"/>
              </a:spcAft>
              <a:buSzPts val="990"/>
              <a:buNone/>
            </a:pPr>
            <a:r>
              <a:rPr i="1" lang="en" sz="3640">
                <a:latin typeface="Spectral ExtraLight"/>
                <a:ea typeface="Spectral ExtraLight"/>
                <a:cs typeface="Spectral ExtraLight"/>
                <a:sym typeface="Spectral ExtraLight"/>
              </a:rPr>
              <a:t>4</a:t>
            </a:r>
            <a:r>
              <a:rPr lang="en" sz="3640">
                <a:latin typeface="Spectral ExtraLight"/>
                <a:ea typeface="Spectral ExtraLight"/>
                <a:cs typeface="Spectral ExtraLight"/>
                <a:sym typeface="Spectral ExtraLight"/>
              </a:rPr>
              <a:t> </a:t>
            </a:r>
            <a:r>
              <a:rPr lang="en" sz="3640"/>
              <a:t>Revenue and Expenses</a:t>
            </a:r>
            <a:endParaRPr sz="3640"/>
          </a:p>
          <a:p>
            <a:pPr indent="0" lvl="0" marL="0" rtl="0" algn="l">
              <a:spcBef>
                <a:spcPts val="0"/>
              </a:spcBef>
              <a:spcAft>
                <a:spcPts val="0"/>
              </a:spcAft>
              <a:buSzPts val="990"/>
              <a:buNone/>
            </a:pPr>
            <a:r>
              <a:rPr i="1" lang="en" sz="3640">
                <a:latin typeface="Spectral ExtraLight"/>
                <a:ea typeface="Spectral ExtraLight"/>
                <a:cs typeface="Spectral ExtraLight"/>
                <a:sym typeface="Spectral ExtraLight"/>
              </a:rPr>
              <a:t>5</a:t>
            </a:r>
            <a:r>
              <a:rPr lang="en" sz="3640">
                <a:latin typeface="Spectral ExtraLight"/>
                <a:ea typeface="Spectral ExtraLight"/>
                <a:cs typeface="Spectral ExtraLight"/>
                <a:sym typeface="Spectral ExtraLight"/>
              </a:rPr>
              <a:t> </a:t>
            </a:r>
            <a:r>
              <a:rPr lang="en" sz="3640"/>
              <a:t>Timeline</a:t>
            </a:r>
            <a:endParaRPr sz="3640"/>
          </a:p>
          <a:p>
            <a:pPr indent="0" lvl="0" marL="0" rtl="0" algn="l">
              <a:spcBef>
                <a:spcPts val="0"/>
              </a:spcBef>
              <a:spcAft>
                <a:spcPts val="0"/>
              </a:spcAft>
              <a:buSzPts val="990"/>
              <a:buNone/>
            </a:pPr>
            <a:r>
              <a:rPr i="1" lang="en" sz="3640">
                <a:latin typeface="Spectral ExtraLight"/>
                <a:ea typeface="Spectral ExtraLight"/>
                <a:cs typeface="Spectral ExtraLight"/>
                <a:sym typeface="Spectral ExtraLight"/>
              </a:rPr>
              <a:t>6 </a:t>
            </a:r>
            <a:r>
              <a:rPr lang="en" sz="3640"/>
              <a:t>Q&amp;A</a:t>
            </a:r>
            <a:endParaRPr sz="3640">
              <a:latin typeface="Spectral ExtraLight"/>
              <a:ea typeface="Spectral ExtraLight"/>
              <a:cs typeface="Spectral ExtraLight"/>
              <a:sym typeface="Spectral Extra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53"/>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Base Model Specs</a:t>
            </a:r>
            <a:endParaRPr/>
          </a:p>
        </p:txBody>
      </p:sp>
      <p:sp>
        <p:nvSpPr>
          <p:cNvPr id="588" name="Google Shape;588;p53"/>
          <p:cNvSpPr txBox="1"/>
          <p:nvPr>
            <p:ph idx="2" type="title"/>
          </p:nvPr>
        </p:nvSpPr>
        <p:spPr>
          <a:xfrm>
            <a:off x="1610975" y="1315350"/>
            <a:ext cx="6482700" cy="3828000"/>
          </a:xfrm>
          <a:prstGeom prst="rect">
            <a:avLst/>
          </a:prstGeom>
        </p:spPr>
        <p:txBody>
          <a:bodyPr anchorCtr="0" anchor="t" bIns="91425" lIns="91425" spcFirstLastPara="1" rIns="91425" wrap="square" tIns="91425">
            <a:normAutofit fontScale="90000"/>
          </a:bodyPr>
          <a:lstStyle/>
          <a:p>
            <a:pPr indent="0" lvl="0" marL="0" rtl="0" algn="just">
              <a:lnSpc>
                <a:spcPct val="115000"/>
              </a:lnSpc>
              <a:spcBef>
                <a:spcPts val="0"/>
              </a:spcBef>
              <a:spcAft>
                <a:spcPts val="0"/>
              </a:spcAft>
              <a:buSzPct val="67705"/>
              <a:buNone/>
            </a:pPr>
            <a:r>
              <a:rPr lang="en" sz="1462"/>
              <a:t>A desktop unit with a 68008 CPU, four glue chips, two 32KB ROM chips, four 32KB RAM chips, mono sound (all soldered to the board), two Syn cartridge drives, one serial port (SC100), one joystick port (SC150), a desktop case with an internal/integrated keyboard, running HB/OS. It features a custom composite video port, but no cables or modulator are supplied to connect it to a monitor or TV. The standard display is 512 x 256 with 32 colours. It also has basic monophonic sound, connected internally directly to a case-mounted speaker – effectively producing only beeps. All components are soldered on-board, with no socketed components. It also includes four cartridges (two for BASIC and two for EZ-SUITE) and a printed manual covering basic operation, an introduction to Hyperbasic, and a full list of keywords.</a:t>
            </a:r>
            <a:endParaRPr sz="1240"/>
          </a:p>
          <a:p>
            <a:pPr indent="0" lvl="0" marL="0" rtl="0" algn="l">
              <a:lnSpc>
                <a:spcPct val="115000"/>
              </a:lnSpc>
              <a:spcBef>
                <a:spcPts val="0"/>
              </a:spcBef>
              <a:spcAft>
                <a:spcPts val="0"/>
              </a:spcAft>
              <a:buSzPct val="27197"/>
              <a:buNone/>
            </a:pPr>
            <a:r>
              <a:t/>
            </a:r>
            <a:endParaRPr sz="3640">
              <a:latin typeface="Spectral ExtraLight"/>
              <a:ea typeface="Spectral ExtraLight"/>
              <a:cs typeface="Spectral ExtraLight"/>
              <a:sym typeface="Spectral ExtraLight"/>
            </a:endParaRPr>
          </a:p>
          <a:p>
            <a:pPr indent="0" lvl="0" marL="0" rtl="0" algn="l">
              <a:lnSpc>
                <a:spcPct val="115000"/>
              </a:lnSpc>
              <a:spcBef>
                <a:spcPts val="0"/>
              </a:spcBef>
              <a:spcAft>
                <a:spcPts val="0"/>
              </a:spcAft>
              <a:buSzPct val="27197"/>
              <a:buNone/>
            </a:pPr>
            <a:r>
              <a:t/>
            </a:r>
            <a:endParaRPr sz="3640">
              <a:latin typeface="Spectral ExtraLight"/>
              <a:ea typeface="Spectral ExtraLight"/>
              <a:cs typeface="Spectral ExtraLight"/>
              <a:sym typeface="Spectral Extra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54"/>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Requirements</a:t>
            </a:r>
            <a:endParaRPr/>
          </a:p>
        </p:txBody>
      </p:sp>
      <p:sp>
        <p:nvSpPr>
          <p:cNvPr id="594" name="Google Shape;594;p54"/>
          <p:cNvSpPr txBox="1"/>
          <p:nvPr>
            <p:ph idx="2" type="title"/>
          </p:nvPr>
        </p:nvSpPr>
        <p:spPr>
          <a:xfrm>
            <a:off x="1610975" y="1315350"/>
            <a:ext cx="6482700" cy="3828000"/>
          </a:xfrm>
          <a:prstGeom prst="rect">
            <a:avLst/>
          </a:prstGeom>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SzPct val="53804"/>
              <a:buNone/>
            </a:pPr>
            <a:r>
              <a:rPr b="1" lang="en" sz="1840">
                <a:solidFill>
                  <a:schemeClr val="accent2"/>
                </a:solidFill>
                <a:latin typeface="Spectral"/>
                <a:ea typeface="Spectral"/>
                <a:cs typeface="Spectral"/>
                <a:sym typeface="Spectral"/>
              </a:rPr>
              <a:t>Users</a:t>
            </a:r>
            <a:endParaRPr b="1" sz="1840">
              <a:solidFill>
                <a:schemeClr val="accent2"/>
              </a:solidFill>
              <a:latin typeface="Spectral"/>
              <a:ea typeface="Spectral"/>
              <a:cs typeface="Spectral"/>
              <a:sym typeface="Spectral"/>
            </a:endParaRPr>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01</a:t>
            </a:r>
            <a:r>
              <a:rPr lang="en" sz="1422">
                <a:latin typeface="Spectral ExtraLight"/>
                <a:ea typeface="Spectral ExtraLight"/>
                <a:cs typeface="Spectral ExtraLight"/>
                <a:sym typeface="Spectral ExtraLight"/>
              </a:rPr>
              <a:t> </a:t>
            </a:r>
            <a:r>
              <a:rPr lang="en" sz="1462"/>
              <a:t>Advanced graphics and sound</a:t>
            </a:r>
            <a:endParaRPr i="1" sz="1422">
              <a:latin typeface="Spectral ExtraLight"/>
              <a:ea typeface="Spectral ExtraLight"/>
              <a:cs typeface="Spectral ExtraLight"/>
              <a:sym typeface="Spectral ExtraLight"/>
            </a:endParaRPr>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02</a:t>
            </a:r>
            <a:r>
              <a:rPr lang="en" sz="1422">
                <a:latin typeface="Spectral ExtraLight"/>
                <a:ea typeface="Spectral ExtraLight"/>
                <a:cs typeface="Spectral ExtraLight"/>
                <a:sym typeface="Spectral ExtraLight"/>
              </a:rPr>
              <a:t> </a:t>
            </a:r>
            <a:r>
              <a:rPr lang="en" sz="1462"/>
              <a:t>Ports for a mouse and two joysticks</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03</a:t>
            </a:r>
            <a:r>
              <a:rPr lang="en" sz="1422">
                <a:latin typeface="Spectral ExtraLight"/>
                <a:ea typeface="Spectral ExtraLight"/>
                <a:cs typeface="Spectral ExtraLight"/>
                <a:sym typeface="Spectral ExtraLight"/>
              </a:rPr>
              <a:t> </a:t>
            </a:r>
            <a:r>
              <a:rPr lang="en" sz="1462"/>
              <a:t>Capability to run games from older machines</a:t>
            </a:r>
            <a:endParaRPr sz="1462"/>
          </a:p>
          <a:p>
            <a:pPr indent="0" lvl="0" marL="0" rtl="0" algn="l">
              <a:lnSpc>
                <a:spcPct val="115000"/>
              </a:lnSpc>
              <a:spcBef>
                <a:spcPts val="0"/>
              </a:spcBef>
              <a:spcAft>
                <a:spcPts val="0"/>
              </a:spcAft>
              <a:buSzPct val="79838"/>
              <a:buNone/>
            </a:pPr>
            <a:r>
              <a:t/>
            </a:r>
            <a:endParaRPr sz="1240"/>
          </a:p>
          <a:p>
            <a:pPr indent="0" lvl="0" marL="0" rtl="0" algn="l">
              <a:lnSpc>
                <a:spcPct val="115000"/>
              </a:lnSpc>
              <a:spcBef>
                <a:spcPts val="0"/>
              </a:spcBef>
              <a:spcAft>
                <a:spcPts val="0"/>
              </a:spcAft>
              <a:buSzPct val="53804"/>
              <a:buNone/>
            </a:pPr>
            <a:r>
              <a:rPr b="1" lang="en" sz="1840">
                <a:solidFill>
                  <a:schemeClr val="accent2"/>
                </a:solidFill>
                <a:latin typeface="Spectral"/>
                <a:ea typeface="Spectral"/>
                <a:cs typeface="Spectral"/>
                <a:sym typeface="Spectral"/>
              </a:rPr>
              <a:t>English Digital Computers</a:t>
            </a:r>
            <a:endParaRPr b="1" sz="1840">
              <a:solidFill>
                <a:schemeClr val="accent2"/>
              </a:solidFill>
              <a:latin typeface="Spectral"/>
              <a:ea typeface="Spectral"/>
              <a:cs typeface="Spectral"/>
              <a:sym typeface="Spectral"/>
            </a:endParaRPr>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04</a:t>
            </a:r>
            <a:r>
              <a:rPr lang="en" sz="1422">
                <a:latin typeface="Spectral ExtraLight"/>
                <a:ea typeface="Spectral ExtraLight"/>
                <a:cs typeface="Spectral ExtraLight"/>
                <a:sym typeface="Spectral ExtraLight"/>
              </a:rPr>
              <a:t> </a:t>
            </a:r>
            <a:r>
              <a:rPr lang="en" sz="1462"/>
              <a:t>Industry-standard operating system</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05</a:t>
            </a:r>
            <a:r>
              <a:rPr lang="en" sz="1422">
                <a:latin typeface="Spectral ExtraLight"/>
                <a:ea typeface="Spectral ExtraLight"/>
                <a:cs typeface="Spectral ExtraLight"/>
                <a:sym typeface="Spectral ExtraLight"/>
              </a:rPr>
              <a:t> </a:t>
            </a:r>
            <a:r>
              <a:rPr lang="en" sz="1462"/>
              <a:t>External keyboard/connector</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06</a:t>
            </a:r>
            <a:r>
              <a:rPr lang="en" sz="1422">
                <a:latin typeface="Spectral ExtraLight"/>
                <a:ea typeface="Spectral ExtraLight"/>
                <a:cs typeface="Spectral ExtraLight"/>
                <a:sym typeface="Spectral ExtraLight"/>
              </a:rPr>
              <a:t> </a:t>
            </a:r>
            <a:r>
              <a:rPr lang="en" sz="1462"/>
              <a:t>At least 512KB of RAM</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07</a:t>
            </a:r>
            <a:r>
              <a:rPr lang="en" sz="1422">
                <a:latin typeface="Spectral ExtraLight"/>
                <a:ea typeface="Spectral ExtraLight"/>
                <a:cs typeface="Spectral ExtraLight"/>
                <a:sym typeface="Spectral ExtraLight"/>
              </a:rPr>
              <a:t> </a:t>
            </a:r>
            <a:r>
              <a:rPr lang="en" sz="1462"/>
              <a:t>At least one industry-standard drive with removable media</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08</a:t>
            </a:r>
            <a:r>
              <a:rPr lang="en" sz="1422">
                <a:latin typeface="Spectral ExtraLight"/>
                <a:ea typeface="Spectral ExtraLight"/>
                <a:cs typeface="Spectral ExtraLight"/>
                <a:sym typeface="Spectral ExtraLight"/>
              </a:rPr>
              <a:t> </a:t>
            </a:r>
            <a:r>
              <a:rPr lang="en" sz="1462"/>
              <a:t>SCSI expansion capability</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09</a:t>
            </a:r>
            <a:r>
              <a:rPr lang="en" sz="1422">
                <a:latin typeface="Spectral ExtraLight"/>
                <a:ea typeface="Spectral ExtraLight"/>
                <a:cs typeface="Spectral ExtraLight"/>
                <a:sym typeface="Spectral ExtraLight"/>
              </a:rPr>
              <a:t> </a:t>
            </a:r>
            <a:r>
              <a:rPr lang="en" sz="1462"/>
              <a:t>At least a 68000 CPU, preferably upgradable</a:t>
            </a:r>
            <a:endParaRPr sz="1240"/>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10</a:t>
            </a:r>
            <a:r>
              <a:rPr lang="en" sz="1422">
                <a:latin typeface="Spectral ExtraLight"/>
                <a:ea typeface="Spectral ExtraLight"/>
                <a:cs typeface="Spectral ExtraLight"/>
                <a:sym typeface="Spectral ExtraLight"/>
              </a:rPr>
              <a:t> </a:t>
            </a:r>
            <a:r>
              <a:rPr lang="en" sz="1462"/>
              <a:t>A minimum of two serial ports that support RS 422/485 standard (network-capable)</a:t>
            </a:r>
            <a:endParaRPr sz="1462"/>
          </a:p>
          <a:p>
            <a:pPr indent="0" lvl="0" marL="0" rtl="0" algn="l">
              <a:lnSpc>
                <a:spcPct val="115000"/>
              </a:lnSpc>
              <a:spcBef>
                <a:spcPts val="0"/>
              </a:spcBef>
              <a:spcAft>
                <a:spcPts val="0"/>
              </a:spcAft>
              <a:buSzPct val="69609"/>
              <a:buNone/>
            </a:pPr>
            <a:r>
              <a:rPr i="1" lang="en" sz="1422">
                <a:latin typeface="Spectral ExtraLight"/>
                <a:ea typeface="Spectral ExtraLight"/>
                <a:cs typeface="Spectral ExtraLight"/>
                <a:sym typeface="Spectral ExtraLight"/>
              </a:rPr>
              <a:t>11</a:t>
            </a:r>
            <a:r>
              <a:rPr lang="en" sz="1422">
                <a:latin typeface="Spectral ExtraLight"/>
                <a:ea typeface="Spectral ExtraLight"/>
                <a:cs typeface="Spectral ExtraLight"/>
                <a:sym typeface="Spectral ExtraLight"/>
              </a:rPr>
              <a:t> </a:t>
            </a:r>
            <a:r>
              <a:rPr lang="en" sz="1462"/>
              <a:t>A board ready to support a GUI system and mouse, if required by the user</a:t>
            </a:r>
            <a:endParaRPr sz="3640">
              <a:latin typeface="Spectral ExtraLight"/>
              <a:ea typeface="Spectral ExtraLight"/>
              <a:cs typeface="Spectral ExtraLight"/>
              <a:sym typeface="Spectral Extra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55"/>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Synputer Specs</a:t>
            </a:r>
            <a:endParaRPr/>
          </a:p>
        </p:txBody>
      </p:sp>
      <p:sp>
        <p:nvSpPr>
          <p:cNvPr id="600" name="Google Shape;600;p55"/>
          <p:cNvSpPr txBox="1"/>
          <p:nvPr/>
        </p:nvSpPr>
        <p:spPr>
          <a:xfrm>
            <a:off x="1605875" y="1240400"/>
            <a:ext cx="3214500" cy="3358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rgbClr val="595959"/>
                </a:solidFill>
                <a:latin typeface="Familjen Grotesk"/>
                <a:ea typeface="Familjen Grotesk"/>
                <a:cs typeface="Familjen Grotesk"/>
                <a:sym typeface="Familjen Grotesk"/>
              </a:rPr>
              <a:t>CPU</a:t>
            </a:r>
            <a:r>
              <a:rPr lang="en" sz="1200">
                <a:solidFill>
                  <a:srgbClr val="595959"/>
                </a:solidFill>
                <a:latin typeface="Familjen Grotesk"/>
                <a:ea typeface="Familjen Grotesk"/>
                <a:cs typeface="Familjen Grotesk"/>
                <a:sym typeface="Familjen Grotesk"/>
              </a:rPr>
              <a:t>: 68k0, 8MHz, 16/32, 16MB max RAM</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ULA</a:t>
            </a:r>
            <a:r>
              <a:rPr lang="en" sz="1200">
                <a:solidFill>
                  <a:srgbClr val="595959"/>
                </a:solidFill>
                <a:latin typeface="Familjen Grotesk"/>
                <a:ea typeface="Familjen Grotesk"/>
                <a:cs typeface="Familjen Grotesk"/>
                <a:sym typeface="Familjen Grotesk"/>
              </a:rPr>
              <a:t>: G1, G2, G4, GX</a:t>
            </a:r>
            <a:endParaRPr b="1"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ROM</a:t>
            </a:r>
            <a:r>
              <a:rPr lang="en" sz="1200">
                <a:solidFill>
                  <a:srgbClr val="595959"/>
                </a:solidFill>
                <a:latin typeface="Familjen Grotesk"/>
                <a:ea typeface="Familjen Grotesk"/>
                <a:cs typeface="Familjen Grotesk"/>
                <a:sym typeface="Familjen Grotesk"/>
              </a:rPr>
              <a:t>: 32 KB (2 chips for 64KB) </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RAM</a:t>
            </a:r>
            <a:r>
              <a:rPr lang="en" sz="1200">
                <a:solidFill>
                  <a:srgbClr val="595959"/>
                </a:solidFill>
                <a:latin typeface="Familjen Grotesk"/>
                <a:ea typeface="Familjen Grotesk"/>
                <a:cs typeface="Familjen Grotesk"/>
                <a:sym typeface="Familjen Grotesk"/>
              </a:rPr>
              <a:t>: 128Kb, 8/16 bit, 100ns (4 chips for 512KB)</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Board</a:t>
            </a:r>
            <a:r>
              <a:rPr lang="en" sz="1200">
                <a:solidFill>
                  <a:srgbClr val="595959"/>
                </a:solidFill>
                <a:latin typeface="Familjen Grotesk"/>
                <a:ea typeface="Familjen Grotesk"/>
                <a:cs typeface="Familjen Grotesk"/>
                <a:sym typeface="Familjen Grotesk"/>
              </a:rPr>
              <a:t>: Pro Expansion, CPU-Glue-SCSI - 4xRAM</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I/O</a:t>
            </a:r>
            <a:r>
              <a:rPr lang="en" sz="1200">
                <a:solidFill>
                  <a:srgbClr val="595959"/>
                </a:solidFill>
                <a:latin typeface="Familjen Grotesk"/>
                <a:ea typeface="Familjen Grotesk"/>
                <a:cs typeface="Familjen Grotesk"/>
                <a:sym typeface="Familjen Grotesk"/>
              </a:rPr>
              <a:t>: SC100, SC150, SCSI (Pro Exp board)</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Display</a:t>
            </a:r>
            <a:r>
              <a:rPr lang="en" sz="1200">
                <a:solidFill>
                  <a:srgbClr val="595959"/>
                </a:solidFill>
                <a:latin typeface="Familjen Grotesk"/>
                <a:ea typeface="Familjen Grotesk"/>
                <a:cs typeface="Familjen Grotesk"/>
                <a:sym typeface="Familjen Grotesk"/>
              </a:rPr>
              <a:t>: XVX, 4k cols, 1024x768, 100Mhz, 1MB VRAM</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1200"/>
              </a:spcAft>
              <a:buNone/>
            </a:pPr>
            <a:r>
              <a:rPr b="1" lang="en" sz="1200">
                <a:solidFill>
                  <a:srgbClr val="595959"/>
                </a:solidFill>
                <a:latin typeface="Familjen Grotesk"/>
                <a:ea typeface="Familjen Grotesk"/>
                <a:cs typeface="Familjen Grotesk"/>
                <a:sym typeface="Familjen Grotesk"/>
              </a:rPr>
              <a:t>Storage</a:t>
            </a:r>
            <a:r>
              <a:rPr lang="en" sz="1200">
                <a:solidFill>
                  <a:srgbClr val="595959"/>
                </a:solidFill>
                <a:latin typeface="Familjen Grotesk"/>
                <a:ea typeface="Familjen Grotesk"/>
                <a:cs typeface="Familjen Grotesk"/>
                <a:sym typeface="Familjen Grotesk"/>
              </a:rPr>
              <a:t>: Cartridge (2 units)</a:t>
            </a:r>
            <a:endParaRPr b="1" sz="1200">
              <a:solidFill>
                <a:srgbClr val="595959"/>
              </a:solidFill>
              <a:latin typeface="Familjen Grotesk"/>
              <a:ea typeface="Familjen Grotesk"/>
              <a:cs typeface="Familjen Grotesk"/>
              <a:sym typeface="Familjen Grotesk"/>
            </a:endParaRPr>
          </a:p>
        </p:txBody>
      </p:sp>
      <p:sp>
        <p:nvSpPr>
          <p:cNvPr id="601" name="Google Shape;601;p55"/>
          <p:cNvSpPr txBox="1"/>
          <p:nvPr/>
        </p:nvSpPr>
        <p:spPr>
          <a:xfrm>
            <a:off x="5006050" y="1240400"/>
            <a:ext cx="3214500" cy="3280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rgbClr val="595959"/>
                </a:solidFill>
                <a:latin typeface="Familjen Grotesk"/>
                <a:ea typeface="Familjen Grotesk"/>
                <a:cs typeface="Familjen Grotesk"/>
                <a:sym typeface="Familjen Grotesk"/>
              </a:rPr>
              <a:t>Case</a:t>
            </a:r>
            <a:r>
              <a:rPr lang="en" sz="1200">
                <a:solidFill>
                  <a:srgbClr val="595959"/>
                </a:solidFill>
                <a:latin typeface="Familjen Grotesk"/>
                <a:ea typeface="Familjen Grotesk"/>
                <a:cs typeface="Familjen Grotesk"/>
                <a:sym typeface="Familjen Grotesk"/>
              </a:rPr>
              <a:t>: Luggable, Ext keyboard, 4 ext ports (+exp)</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Clr>
                <a:schemeClr val="dk1"/>
              </a:buClr>
              <a:buSzPts val="1100"/>
              <a:buFont typeface="Arial"/>
              <a:buNone/>
            </a:pPr>
            <a:r>
              <a:rPr b="1" lang="en" sz="1200">
                <a:solidFill>
                  <a:srgbClr val="595959"/>
                </a:solidFill>
                <a:latin typeface="Familjen Grotesk"/>
                <a:ea typeface="Familjen Grotesk"/>
                <a:cs typeface="Familjen Grotesk"/>
                <a:sym typeface="Familjen Grotesk"/>
              </a:rPr>
              <a:t>Keyboard</a:t>
            </a:r>
            <a:r>
              <a:rPr lang="en" sz="1200">
                <a:solidFill>
                  <a:srgbClr val="595959"/>
                </a:solidFill>
                <a:latin typeface="Familjen Grotesk"/>
                <a:ea typeface="Familjen Grotesk"/>
                <a:cs typeface="Familjen Grotesk"/>
                <a:sym typeface="Familjen Grotesk"/>
              </a:rPr>
              <a:t>: External keyboard</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0"/>
              </a:spcAft>
              <a:buNone/>
            </a:pPr>
            <a:r>
              <a:rPr b="1" lang="en" sz="1200">
                <a:solidFill>
                  <a:srgbClr val="595959"/>
                </a:solidFill>
                <a:latin typeface="Familjen Grotesk"/>
                <a:ea typeface="Familjen Grotesk"/>
                <a:cs typeface="Familjen Grotesk"/>
                <a:sym typeface="Familjen Grotesk"/>
              </a:rPr>
              <a:t>OS</a:t>
            </a:r>
            <a:r>
              <a:rPr lang="en" sz="1200">
                <a:solidFill>
                  <a:srgbClr val="595959"/>
                </a:solidFill>
                <a:latin typeface="Familjen Grotesk"/>
                <a:ea typeface="Familjen Grotesk"/>
                <a:cs typeface="Familjen Grotesk"/>
                <a:sym typeface="Familjen Grotesk"/>
              </a:rPr>
              <a:t>: CPM68k </a:t>
            </a:r>
            <a:endParaRPr sz="1200">
              <a:solidFill>
                <a:srgbClr val="595959"/>
              </a:solidFill>
              <a:latin typeface="Familjen Grotesk"/>
              <a:ea typeface="Familjen Grotesk"/>
              <a:cs typeface="Familjen Grotesk"/>
              <a:sym typeface="Familjen Grotesk"/>
            </a:endParaRPr>
          </a:p>
          <a:p>
            <a:pPr indent="0" lvl="0" marL="0" rtl="0" algn="l">
              <a:lnSpc>
                <a:spcPct val="115000"/>
              </a:lnSpc>
              <a:spcBef>
                <a:spcPts val="1200"/>
              </a:spcBef>
              <a:spcAft>
                <a:spcPts val="1200"/>
              </a:spcAft>
              <a:buClr>
                <a:schemeClr val="dk1"/>
              </a:buClr>
              <a:buSzPts val="1100"/>
              <a:buFont typeface="Arial"/>
              <a:buNone/>
            </a:pPr>
            <a:r>
              <a:rPr b="1" lang="en" sz="1200">
                <a:solidFill>
                  <a:srgbClr val="595959"/>
                </a:solidFill>
                <a:latin typeface="Familjen Grotesk"/>
                <a:ea typeface="Familjen Grotesk"/>
                <a:cs typeface="Familjen Grotesk"/>
                <a:sym typeface="Familjen Grotesk"/>
              </a:rPr>
              <a:t>Softwares</a:t>
            </a:r>
            <a:r>
              <a:rPr lang="en" sz="1200">
                <a:solidFill>
                  <a:srgbClr val="595959"/>
                </a:solidFill>
                <a:latin typeface="Familjen Grotesk"/>
                <a:ea typeface="Familjen Grotesk"/>
                <a:cs typeface="Familjen Grotesk"/>
                <a:sym typeface="Familjen Grotesk"/>
              </a:rPr>
              <a:t>: EZ-SUITE</a:t>
            </a:r>
            <a:endParaRPr sz="1200">
              <a:solidFill>
                <a:srgbClr val="595959"/>
              </a:solidFill>
              <a:latin typeface="Familjen Grotesk"/>
              <a:ea typeface="Familjen Grotesk"/>
              <a:cs typeface="Familjen Grotesk"/>
              <a:sym typeface="Familjen Grotesk"/>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56"/>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Cost </a:t>
            </a:r>
            <a:r>
              <a:rPr lang="en"/>
              <a:t>Breakdown</a:t>
            </a:r>
            <a:endParaRPr/>
          </a:p>
        </p:txBody>
      </p:sp>
      <p:pic>
        <p:nvPicPr>
          <p:cNvPr id="607" name="Google Shape;607;p56" title="Computer-Components-Pricing.png"/>
          <p:cNvPicPr preferRelativeResize="0"/>
          <p:nvPr/>
        </p:nvPicPr>
        <p:blipFill>
          <a:blip r:embed="rId3">
            <a:alphaModFix/>
          </a:blip>
          <a:stretch>
            <a:fillRect/>
          </a:stretch>
        </p:blipFill>
        <p:spPr>
          <a:xfrm>
            <a:off x="1605875" y="1240400"/>
            <a:ext cx="3784879" cy="3598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1" name="Shape 611"/>
        <p:cNvGrpSpPr/>
        <p:nvPr/>
      </p:nvGrpSpPr>
      <p:grpSpPr>
        <a:xfrm>
          <a:off x="0" y="0"/>
          <a:ext cx="0" cy="0"/>
          <a:chOff x="0" y="0"/>
          <a:chExt cx="0" cy="0"/>
        </a:xfrm>
      </p:grpSpPr>
      <p:sp>
        <p:nvSpPr>
          <p:cNvPr id="612" name="Google Shape;612;p57"/>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Funding</a:t>
            </a:r>
            <a:endParaRPr/>
          </a:p>
        </p:txBody>
      </p:sp>
      <p:pic>
        <p:nvPicPr>
          <p:cNvPr id="613" name="Google Shape;613;p57" title="Unit-Distribution.png"/>
          <p:cNvPicPr preferRelativeResize="0"/>
          <p:nvPr/>
        </p:nvPicPr>
        <p:blipFill>
          <a:blip r:embed="rId3">
            <a:alphaModFix/>
          </a:blip>
          <a:stretch>
            <a:fillRect/>
          </a:stretch>
        </p:blipFill>
        <p:spPr>
          <a:xfrm>
            <a:off x="1605875" y="1240400"/>
            <a:ext cx="4315075" cy="35983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58"/>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Profit Analysis</a:t>
            </a:r>
            <a:endParaRPr/>
          </a:p>
        </p:txBody>
      </p:sp>
      <p:pic>
        <p:nvPicPr>
          <p:cNvPr id="619" name="Google Shape;619;p58" title="Profit-Analysis.png"/>
          <p:cNvPicPr preferRelativeResize="0"/>
          <p:nvPr/>
        </p:nvPicPr>
        <p:blipFill>
          <a:blip r:embed="rId3">
            <a:alphaModFix/>
          </a:blip>
          <a:stretch>
            <a:fillRect/>
          </a:stretch>
        </p:blipFill>
        <p:spPr>
          <a:xfrm>
            <a:off x="1605875" y="1240400"/>
            <a:ext cx="4605635" cy="35982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59"/>
          <p:cNvSpPr txBox="1"/>
          <p:nvPr>
            <p:ph type="title"/>
          </p:nvPr>
        </p:nvSpPr>
        <p:spPr>
          <a:xfrm>
            <a:off x="1605875" y="335300"/>
            <a:ext cx="7538100" cy="90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Timeline</a:t>
            </a:r>
            <a:endParaRPr/>
          </a:p>
        </p:txBody>
      </p:sp>
      <p:sp>
        <p:nvSpPr>
          <p:cNvPr id="625" name="Google Shape;625;p59"/>
          <p:cNvSpPr/>
          <p:nvPr/>
        </p:nvSpPr>
        <p:spPr>
          <a:xfrm rot="-711236">
            <a:off x="6465750" y="2627201"/>
            <a:ext cx="1350909" cy="57662"/>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59"/>
          <p:cNvSpPr/>
          <p:nvPr/>
        </p:nvSpPr>
        <p:spPr>
          <a:xfrm flipH="1" rot="711236">
            <a:off x="5181012" y="2627201"/>
            <a:ext cx="1350909" cy="57662"/>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7" name="Google Shape;627;p59"/>
          <p:cNvGrpSpPr/>
          <p:nvPr/>
        </p:nvGrpSpPr>
        <p:grpSpPr>
          <a:xfrm>
            <a:off x="5586175" y="2683244"/>
            <a:ext cx="1712700" cy="1230715"/>
            <a:chOff x="5796625" y="2541798"/>
            <a:chExt cx="1712700" cy="1230715"/>
          </a:xfrm>
        </p:grpSpPr>
        <p:sp>
          <p:nvSpPr>
            <p:cNvPr id="628" name="Google Shape;628;p59"/>
            <p:cNvSpPr/>
            <p:nvPr/>
          </p:nvSpPr>
          <p:spPr>
            <a:xfrm rot="-1789476">
              <a:off x="6572742" y="2571072"/>
              <a:ext cx="160451" cy="160451"/>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59"/>
            <p:cNvSpPr txBox="1"/>
            <p:nvPr/>
          </p:nvSpPr>
          <p:spPr>
            <a:xfrm>
              <a:off x="6296613" y="2735584"/>
              <a:ext cx="696900" cy="276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800">
                  <a:solidFill>
                    <a:srgbClr val="5E5E5E"/>
                  </a:solidFill>
                  <a:latin typeface="Roboto"/>
                  <a:ea typeface="Roboto"/>
                  <a:cs typeface="Roboto"/>
                  <a:sym typeface="Roboto"/>
                </a:rPr>
                <a:t>NOV 1984</a:t>
              </a:r>
              <a:endParaRPr b="1" sz="800">
                <a:solidFill>
                  <a:srgbClr val="5E5E5E"/>
                </a:solidFill>
                <a:latin typeface="Roboto"/>
                <a:ea typeface="Roboto"/>
                <a:cs typeface="Roboto"/>
                <a:sym typeface="Roboto"/>
              </a:endParaRPr>
            </a:p>
          </p:txBody>
        </p:sp>
        <p:sp>
          <p:nvSpPr>
            <p:cNvPr id="630" name="Google Shape;630;p59"/>
            <p:cNvSpPr/>
            <p:nvPr/>
          </p:nvSpPr>
          <p:spPr>
            <a:xfrm>
              <a:off x="5796625" y="3069013"/>
              <a:ext cx="1712700" cy="7035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31" name="Google Shape;631;p59"/>
            <p:cNvSpPr txBox="1"/>
            <p:nvPr/>
          </p:nvSpPr>
          <p:spPr>
            <a:xfrm>
              <a:off x="5840875" y="3106213"/>
              <a:ext cx="1624200" cy="624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800">
                  <a:solidFill>
                    <a:srgbClr val="5E5E5E"/>
                  </a:solidFill>
                  <a:latin typeface="Roboto"/>
                  <a:ea typeface="Roboto"/>
                  <a:cs typeface="Roboto"/>
                  <a:sym typeface="Roboto"/>
                </a:rPr>
                <a:t>Full-Scale Production and Final Testing</a:t>
              </a:r>
              <a:endParaRPr sz="800">
                <a:solidFill>
                  <a:srgbClr val="5E5E5E"/>
                </a:solidFill>
              </a:endParaRPr>
            </a:p>
          </p:txBody>
        </p:sp>
        <p:sp>
          <p:nvSpPr>
            <p:cNvPr id="632" name="Google Shape;632;p59"/>
            <p:cNvSpPr/>
            <p:nvPr/>
          </p:nvSpPr>
          <p:spPr>
            <a:xfrm>
              <a:off x="6607975" y="3004364"/>
              <a:ext cx="90000" cy="675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3" name="Google Shape;633;p59"/>
          <p:cNvSpPr/>
          <p:nvPr/>
        </p:nvSpPr>
        <p:spPr>
          <a:xfrm rot="-711236">
            <a:off x="3899938" y="2627201"/>
            <a:ext cx="1350909" cy="57662"/>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4" name="Google Shape;634;p59"/>
          <p:cNvGrpSpPr/>
          <p:nvPr/>
        </p:nvGrpSpPr>
        <p:grpSpPr>
          <a:xfrm>
            <a:off x="4333100" y="1382072"/>
            <a:ext cx="1712700" cy="1246754"/>
            <a:chOff x="4409300" y="1219942"/>
            <a:chExt cx="1712700" cy="1246754"/>
          </a:xfrm>
        </p:grpSpPr>
        <p:sp>
          <p:nvSpPr>
            <p:cNvPr id="635" name="Google Shape;635;p59"/>
            <p:cNvSpPr/>
            <p:nvPr/>
          </p:nvSpPr>
          <p:spPr>
            <a:xfrm rot="-1789476">
              <a:off x="5185416" y="2276970"/>
              <a:ext cx="160451" cy="160451"/>
            </a:xfrm>
            <a:prstGeom prst="ellipse">
              <a:avLst/>
            </a:prstGeom>
            <a:solidFill>
              <a:srgbClr val="FFFFFF"/>
            </a:solidFill>
            <a:ln cap="flat" cmpd="sng" w="38100">
              <a:solidFill>
                <a:srgbClr val="85858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59"/>
            <p:cNvSpPr txBox="1"/>
            <p:nvPr/>
          </p:nvSpPr>
          <p:spPr>
            <a:xfrm>
              <a:off x="4921731" y="1985297"/>
              <a:ext cx="696900" cy="276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800">
                  <a:solidFill>
                    <a:srgbClr val="5E5E5E"/>
                  </a:solidFill>
                  <a:latin typeface="Roboto"/>
                  <a:ea typeface="Roboto"/>
                  <a:cs typeface="Roboto"/>
                  <a:sym typeface="Roboto"/>
                </a:rPr>
                <a:t>AUG 1984</a:t>
              </a:r>
              <a:endParaRPr b="1" sz="800">
                <a:solidFill>
                  <a:srgbClr val="5E5E5E"/>
                </a:solidFill>
                <a:latin typeface="Roboto"/>
                <a:ea typeface="Roboto"/>
                <a:cs typeface="Roboto"/>
                <a:sym typeface="Roboto"/>
              </a:endParaRPr>
            </a:p>
          </p:txBody>
        </p:sp>
        <p:sp>
          <p:nvSpPr>
            <p:cNvPr id="637" name="Google Shape;637;p59"/>
            <p:cNvSpPr/>
            <p:nvPr/>
          </p:nvSpPr>
          <p:spPr>
            <a:xfrm>
              <a:off x="4409300" y="1219942"/>
              <a:ext cx="1712700" cy="703500"/>
            </a:xfrm>
            <a:prstGeom prst="roundRect">
              <a:avLst>
                <a:gd fmla="val 4485"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38" name="Google Shape;638;p59"/>
            <p:cNvSpPr/>
            <p:nvPr/>
          </p:nvSpPr>
          <p:spPr>
            <a:xfrm rot="10800000">
              <a:off x="5220625" y="1919036"/>
              <a:ext cx="90000" cy="67500"/>
            </a:xfrm>
            <a:prstGeom prst="triangle">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59"/>
            <p:cNvSpPr txBox="1"/>
            <p:nvPr/>
          </p:nvSpPr>
          <p:spPr>
            <a:xfrm>
              <a:off x="4453550" y="1257142"/>
              <a:ext cx="1624200" cy="624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800">
                  <a:solidFill>
                    <a:srgbClr val="5E5E5E"/>
                  </a:solidFill>
                  <a:latin typeface="Roboto"/>
                  <a:ea typeface="Roboto"/>
                  <a:cs typeface="Roboto"/>
                  <a:sym typeface="Roboto"/>
                </a:rPr>
                <a:t>Production Setup and Initial Manufacturing</a:t>
              </a:r>
              <a:endParaRPr sz="800">
                <a:solidFill>
                  <a:srgbClr val="5E5E5E"/>
                </a:solidFill>
              </a:endParaRPr>
            </a:p>
          </p:txBody>
        </p:sp>
      </p:grpSp>
      <p:sp>
        <p:nvSpPr>
          <p:cNvPr id="640" name="Google Shape;640;p59"/>
          <p:cNvSpPr/>
          <p:nvPr/>
        </p:nvSpPr>
        <p:spPr>
          <a:xfrm flipH="1" rot="711236">
            <a:off x="2608258" y="2627201"/>
            <a:ext cx="1350909" cy="57662"/>
          </a:xfrm>
          <a:prstGeom prst="roundRect">
            <a:avLst>
              <a:gd fmla="val 50000" name="adj"/>
            </a:avLst>
          </a:prstGeom>
          <a:solidFill>
            <a:srgbClr val="701C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1" name="Google Shape;641;p59"/>
          <p:cNvGrpSpPr/>
          <p:nvPr/>
        </p:nvGrpSpPr>
        <p:grpSpPr>
          <a:xfrm>
            <a:off x="3076688" y="2683244"/>
            <a:ext cx="1712700" cy="1230715"/>
            <a:chOff x="3021975" y="2541798"/>
            <a:chExt cx="1712700" cy="1230715"/>
          </a:xfrm>
        </p:grpSpPr>
        <p:sp>
          <p:nvSpPr>
            <p:cNvPr id="642" name="Google Shape;642;p59"/>
            <p:cNvSpPr txBox="1"/>
            <p:nvPr/>
          </p:nvSpPr>
          <p:spPr>
            <a:xfrm>
              <a:off x="3529877" y="2735584"/>
              <a:ext cx="696900" cy="276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800">
                  <a:solidFill>
                    <a:srgbClr val="701C7F"/>
                  </a:solidFill>
                  <a:latin typeface="Roboto"/>
                  <a:ea typeface="Roboto"/>
                  <a:cs typeface="Roboto"/>
                  <a:sym typeface="Roboto"/>
                </a:rPr>
                <a:t>MAY 1984</a:t>
              </a:r>
              <a:endParaRPr b="1" sz="800">
                <a:solidFill>
                  <a:srgbClr val="701C7F"/>
                </a:solidFill>
                <a:latin typeface="Roboto"/>
                <a:ea typeface="Roboto"/>
                <a:cs typeface="Roboto"/>
                <a:sym typeface="Roboto"/>
              </a:endParaRPr>
            </a:p>
          </p:txBody>
        </p:sp>
        <p:sp>
          <p:nvSpPr>
            <p:cNvPr id="643" name="Google Shape;643;p59"/>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59"/>
            <p:cNvSpPr/>
            <p:nvPr/>
          </p:nvSpPr>
          <p:spPr>
            <a:xfrm>
              <a:off x="3021975" y="3069013"/>
              <a:ext cx="1712700" cy="703500"/>
            </a:xfrm>
            <a:prstGeom prst="roundRect">
              <a:avLst>
                <a:gd fmla="val 4485" name="adj"/>
              </a:avLst>
            </a:prstGeom>
            <a:solidFill>
              <a:srgbClr val="701C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45" name="Google Shape;645;p59"/>
            <p:cNvSpPr txBox="1"/>
            <p:nvPr/>
          </p:nvSpPr>
          <p:spPr>
            <a:xfrm>
              <a:off x="3066225" y="3106213"/>
              <a:ext cx="1624200" cy="624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800">
                  <a:solidFill>
                    <a:srgbClr val="FFFFFF"/>
                  </a:solidFill>
                  <a:latin typeface="Roboto"/>
                  <a:ea typeface="Roboto"/>
                  <a:cs typeface="Roboto"/>
                  <a:sym typeface="Roboto"/>
                </a:rPr>
                <a:t>Prototyping and Development</a:t>
              </a:r>
              <a:endParaRPr sz="800">
                <a:solidFill>
                  <a:srgbClr val="FFFFFF"/>
                </a:solidFill>
              </a:endParaRPr>
            </a:p>
          </p:txBody>
        </p:sp>
        <p:sp>
          <p:nvSpPr>
            <p:cNvPr id="646" name="Google Shape;646;p59"/>
            <p:cNvSpPr/>
            <p:nvPr/>
          </p:nvSpPr>
          <p:spPr>
            <a:xfrm>
              <a:off x="3833325" y="3004364"/>
              <a:ext cx="90000" cy="67500"/>
            </a:xfrm>
            <a:prstGeom prst="triangle">
              <a:avLst>
                <a:gd fmla="val 50000" name="adj"/>
              </a:avLst>
            </a:prstGeom>
            <a:solidFill>
              <a:srgbClr val="701C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7" name="Google Shape;647;p59"/>
          <p:cNvSpPr/>
          <p:nvPr/>
        </p:nvSpPr>
        <p:spPr>
          <a:xfrm rot="-711236">
            <a:off x="1334133" y="2627201"/>
            <a:ext cx="1350909" cy="57662"/>
          </a:xfrm>
          <a:prstGeom prst="roundRect">
            <a:avLst>
              <a:gd fmla="val 50000" name="adj"/>
            </a:avLst>
          </a:prstGeom>
          <a:solidFill>
            <a:srgbClr val="701C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8" name="Google Shape;648;p59"/>
          <p:cNvGrpSpPr/>
          <p:nvPr/>
        </p:nvGrpSpPr>
        <p:grpSpPr>
          <a:xfrm>
            <a:off x="1789875" y="1382072"/>
            <a:ext cx="1712700" cy="1246754"/>
            <a:chOff x="1637475" y="1219942"/>
            <a:chExt cx="1712700" cy="1246754"/>
          </a:xfrm>
        </p:grpSpPr>
        <p:sp>
          <p:nvSpPr>
            <p:cNvPr id="649" name="Google Shape;649;p59"/>
            <p:cNvSpPr/>
            <p:nvPr/>
          </p:nvSpPr>
          <p:spPr>
            <a:xfrm>
              <a:off x="1637475" y="1219942"/>
              <a:ext cx="1712700" cy="703500"/>
            </a:xfrm>
            <a:prstGeom prst="roundRect">
              <a:avLst>
                <a:gd fmla="val 4485" name="adj"/>
              </a:avLst>
            </a:prstGeom>
            <a:solidFill>
              <a:srgbClr val="701C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50" name="Google Shape;650;p59"/>
            <p:cNvSpPr txBox="1"/>
            <p:nvPr/>
          </p:nvSpPr>
          <p:spPr>
            <a:xfrm>
              <a:off x="2144544" y="1985297"/>
              <a:ext cx="696900" cy="276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 sz="800">
                  <a:solidFill>
                    <a:srgbClr val="701C7F"/>
                  </a:solidFill>
                  <a:latin typeface="Roboto"/>
                  <a:ea typeface="Roboto"/>
                  <a:cs typeface="Roboto"/>
                  <a:sym typeface="Roboto"/>
                </a:rPr>
                <a:t>MAR 1984</a:t>
              </a:r>
              <a:endParaRPr b="1" sz="800">
                <a:solidFill>
                  <a:srgbClr val="701C7F"/>
                </a:solidFill>
                <a:latin typeface="Roboto"/>
                <a:ea typeface="Roboto"/>
                <a:cs typeface="Roboto"/>
                <a:sym typeface="Roboto"/>
              </a:endParaRPr>
            </a:p>
          </p:txBody>
        </p:sp>
        <p:sp>
          <p:nvSpPr>
            <p:cNvPr id="651" name="Google Shape;651;p59"/>
            <p:cNvSpPr/>
            <p:nvPr/>
          </p:nvSpPr>
          <p:spPr>
            <a:xfrm rot="10800000">
              <a:off x="2448800" y="1919036"/>
              <a:ext cx="90000" cy="67500"/>
            </a:xfrm>
            <a:prstGeom prst="triangle">
              <a:avLst>
                <a:gd fmla="val 50000" name="adj"/>
              </a:avLst>
            </a:prstGeom>
            <a:solidFill>
              <a:srgbClr val="701C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59"/>
            <p:cNvSpPr txBox="1"/>
            <p:nvPr/>
          </p:nvSpPr>
          <p:spPr>
            <a:xfrm>
              <a:off x="1681725" y="1257142"/>
              <a:ext cx="1624200" cy="624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lang="en" sz="800">
                  <a:solidFill>
                    <a:srgbClr val="FFFFFF"/>
                  </a:solidFill>
                  <a:latin typeface="Roboto"/>
                  <a:ea typeface="Roboto"/>
                  <a:cs typeface="Roboto"/>
                  <a:sym typeface="Roboto"/>
                </a:rPr>
                <a:t>Design and Planning</a:t>
              </a:r>
              <a:endParaRPr sz="800">
                <a:solidFill>
                  <a:srgbClr val="FFFFFF"/>
                </a:solidFill>
                <a:latin typeface="Roboto"/>
                <a:ea typeface="Roboto"/>
                <a:cs typeface="Roboto"/>
                <a:sym typeface="Roboto"/>
              </a:endParaRPr>
            </a:p>
          </p:txBody>
        </p:sp>
        <p:sp>
          <p:nvSpPr>
            <p:cNvPr id="653" name="Google Shape;653;p59"/>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usiness &amp; Financial Report">
  <a:themeElements>
    <a:clrScheme name="Simple Light">
      <a:dk1>
        <a:srgbClr val="3C3D36"/>
      </a:dk1>
      <a:lt1>
        <a:srgbClr val="F2F2F2"/>
      </a:lt1>
      <a:dk2>
        <a:srgbClr val="D4D2D1"/>
      </a:dk2>
      <a:lt2>
        <a:srgbClr val="E3D6BC"/>
      </a:lt2>
      <a:accent1>
        <a:srgbClr val="D4C2AB"/>
      </a:accent1>
      <a:accent2>
        <a:srgbClr val="817463"/>
      </a:accent2>
      <a:accent3>
        <a:srgbClr val="27BAA6"/>
      </a:accent3>
      <a:accent4>
        <a:srgbClr val="F1C232"/>
      </a:accent4>
      <a:accent5>
        <a:srgbClr val="FF691C"/>
      </a:accent5>
      <a:accent6>
        <a:srgbClr val="F9D8FB"/>
      </a:accent6>
      <a:hlink>
        <a:srgbClr val="27BAA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